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60"/>
  </p:notesMasterIdLst>
  <p:sldIdLst>
    <p:sldId id="256" r:id="rId2"/>
    <p:sldId id="300" r:id="rId3"/>
    <p:sldId id="258" r:id="rId4"/>
    <p:sldId id="259" r:id="rId5"/>
    <p:sldId id="260" r:id="rId6"/>
    <p:sldId id="301" r:id="rId7"/>
    <p:sldId id="357" r:id="rId8"/>
    <p:sldId id="308" r:id="rId9"/>
    <p:sldId id="303" r:id="rId10"/>
    <p:sldId id="355" r:id="rId11"/>
    <p:sldId id="354" r:id="rId12"/>
    <p:sldId id="302" r:id="rId13"/>
    <p:sldId id="304" r:id="rId14"/>
    <p:sldId id="305" r:id="rId15"/>
    <p:sldId id="306" r:id="rId16"/>
    <p:sldId id="307" r:id="rId17"/>
    <p:sldId id="333" r:id="rId18"/>
    <p:sldId id="309" r:id="rId19"/>
    <p:sldId id="310" r:id="rId20"/>
    <p:sldId id="311" r:id="rId21"/>
    <p:sldId id="312" r:id="rId22"/>
    <p:sldId id="313" r:id="rId23"/>
    <p:sldId id="314" r:id="rId24"/>
    <p:sldId id="315" r:id="rId25"/>
    <p:sldId id="316" r:id="rId26"/>
    <p:sldId id="349" r:id="rId27"/>
    <p:sldId id="351" r:id="rId28"/>
    <p:sldId id="352" r:id="rId29"/>
    <p:sldId id="353" r:id="rId30"/>
    <p:sldId id="317" r:id="rId31"/>
    <p:sldId id="322" r:id="rId32"/>
    <p:sldId id="319" r:id="rId33"/>
    <p:sldId id="264" r:id="rId34"/>
    <p:sldId id="347" r:id="rId35"/>
    <p:sldId id="320" r:id="rId36"/>
    <p:sldId id="323" r:id="rId37"/>
    <p:sldId id="324" r:id="rId38"/>
    <p:sldId id="325" r:id="rId39"/>
    <p:sldId id="326" r:id="rId40"/>
    <p:sldId id="327" r:id="rId41"/>
    <p:sldId id="328" r:id="rId42"/>
    <p:sldId id="330" r:id="rId43"/>
    <p:sldId id="329" r:id="rId44"/>
    <p:sldId id="331" r:id="rId45"/>
    <p:sldId id="334" r:id="rId46"/>
    <p:sldId id="340" r:id="rId47"/>
    <p:sldId id="335" r:id="rId48"/>
    <p:sldId id="336" r:id="rId49"/>
    <p:sldId id="337" r:id="rId50"/>
    <p:sldId id="338" r:id="rId51"/>
    <p:sldId id="339" r:id="rId52"/>
    <p:sldId id="341" r:id="rId53"/>
    <p:sldId id="343" r:id="rId54"/>
    <p:sldId id="342" r:id="rId55"/>
    <p:sldId id="344" r:id="rId56"/>
    <p:sldId id="345" r:id="rId57"/>
    <p:sldId id="358" r:id="rId58"/>
    <p:sldId id="346" r:id="rId59"/>
  </p:sldIdLst>
  <p:sldSz cx="9144000" cy="5143500" type="screen16x9"/>
  <p:notesSz cx="6858000" cy="9144000"/>
  <p:embeddedFontLst>
    <p:embeddedFont>
      <p:font typeface="Alata" panose="020B0604020202020204" charset="0"/>
      <p:regular r:id="rId61"/>
    </p:embeddedFont>
    <p:embeddedFont>
      <p:font typeface="Montserrat" panose="000005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F4A8A"/>
    <a:srgbClr val="FFC000"/>
    <a:srgbClr val="ED42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DC3E9E-CD76-4BF7-AC56-6A8705C51961}" v="2" dt="2023-02-26T08:49:05.133"/>
    <p1510:client id="{F63C2BA5-15CA-4837-9033-CBB5687EE33D}" v="119" dt="2023-02-25T19:10:17.965"/>
  </p1510:revLst>
</p1510:revInfo>
</file>

<file path=ppt/tableStyles.xml><?xml version="1.0" encoding="utf-8"?>
<a:tblStyleLst xmlns:a="http://schemas.openxmlformats.org/drawingml/2006/main" def="{1C7CDFA8-5250-4B80-B645-8E5703634AEB}">
  <a:tblStyle styleId="{1C7CDFA8-5250-4B80-B645-8E5703634A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889" autoAdjust="0"/>
  </p:normalViewPr>
  <p:slideViewPr>
    <p:cSldViewPr snapToGrid="0">
      <p:cViewPr varScale="1">
        <p:scale>
          <a:sx n="73" d="100"/>
          <a:sy n="73" d="100"/>
        </p:scale>
        <p:origin x="1666" y="53"/>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ong Lam - D17" userId="0e7d81a7-9d05-4beb-872c-277ab3fd7c16" providerId="ADAL" clId="{7D98E541-4542-4765-A224-2D06A49B5FBD}"/>
    <pc:docChg chg="modSld">
      <pc:chgData name="Phong Lam - D17" userId="0e7d81a7-9d05-4beb-872c-277ab3fd7c16" providerId="ADAL" clId="{7D98E541-4542-4765-A224-2D06A49B5FBD}" dt="2022-05-16T06:21:33.550" v="3" actId="20577"/>
      <pc:docMkLst>
        <pc:docMk/>
      </pc:docMkLst>
      <pc:sldChg chg="modSp mod">
        <pc:chgData name="Phong Lam - D17" userId="0e7d81a7-9d05-4beb-872c-277ab3fd7c16" providerId="ADAL" clId="{7D98E541-4542-4765-A224-2D06A49B5FBD}" dt="2022-05-16T06:21:33.550" v="3" actId="20577"/>
        <pc:sldMkLst>
          <pc:docMk/>
          <pc:sldMk cId="0" sldId="258"/>
        </pc:sldMkLst>
        <pc:spChg chg="mod">
          <ac:chgData name="Phong Lam - D17" userId="0e7d81a7-9d05-4beb-872c-277ab3fd7c16" providerId="ADAL" clId="{7D98E541-4542-4765-A224-2D06A49B5FBD}" dt="2022-05-16T06:21:33.550" v="3" actId="20577"/>
          <ac:spMkLst>
            <pc:docMk/>
            <pc:sldMk cId="0" sldId="258"/>
            <ac:spMk id="424" creationId="{00000000-0000-0000-0000-000000000000}"/>
          </ac:spMkLst>
        </pc:spChg>
      </pc:sldChg>
    </pc:docChg>
  </pc:docChgLst>
  <pc:docChgLst>
    <pc:chgData name="Phong Lam - D17" userId="0e7d81a7-9d05-4beb-872c-277ab3fd7c16" providerId="ADAL" clId="{78DC3E9E-CD76-4BF7-AC56-6A8705C51961}"/>
    <pc:docChg chg="modSld">
      <pc:chgData name="Phong Lam - D17" userId="0e7d81a7-9d05-4beb-872c-277ab3fd7c16" providerId="ADAL" clId="{78DC3E9E-CD76-4BF7-AC56-6A8705C51961}" dt="2023-02-26T08:49:05.133" v="1" actId="1036"/>
      <pc:docMkLst>
        <pc:docMk/>
      </pc:docMkLst>
      <pc:sldChg chg="modSp">
        <pc:chgData name="Phong Lam - D17" userId="0e7d81a7-9d05-4beb-872c-277ab3fd7c16" providerId="ADAL" clId="{78DC3E9E-CD76-4BF7-AC56-6A8705C51961}" dt="2023-02-26T08:49:05.133" v="1" actId="1036"/>
        <pc:sldMkLst>
          <pc:docMk/>
          <pc:sldMk cId="3471455630" sldId="303"/>
        </pc:sldMkLst>
        <pc:picChg chg="mod">
          <ac:chgData name="Phong Lam - D17" userId="0e7d81a7-9d05-4beb-872c-277ab3fd7c16" providerId="ADAL" clId="{78DC3E9E-CD76-4BF7-AC56-6A8705C51961}" dt="2023-02-26T08:49:05.133" v="1" actId="1036"/>
          <ac:picMkLst>
            <pc:docMk/>
            <pc:sldMk cId="3471455630" sldId="303"/>
            <ac:picMk id="2062" creationId="{805F4FE4-B50E-9B0B-A5F6-0FF83B1FB047}"/>
          </ac:picMkLst>
        </pc:picChg>
      </pc:sldChg>
    </pc:docChg>
  </pc:docChgLst>
  <pc:docChgLst>
    <pc:chgData name="Phong Lam - D17" userId="0e7d81a7-9d05-4beb-872c-277ab3fd7c16" providerId="ADAL" clId="{149EA7F7-2D5E-4B16-BDC5-917E2CE57705}"/>
    <pc:docChg chg="undo custSel addSld delSld modSld sldOrd delMainMaster">
      <pc:chgData name="Phong Lam - D17" userId="0e7d81a7-9d05-4beb-872c-277ab3fd7c16" providerId="ADAL" clId="{149EA7F7-2D5E-4B16-BDC5-917E2CE57705}" dt="2022-05-15T17:04:18.839" v="16108" actId="1076"/>
      <pc:docMkLst>
        <pc:docMk/>
      </pc:docMkLst>
      <pc:sldChg chg="modSp mod">
        <pc:chgData name="Phong Lam - D17" userId="0e7d81a7-9d05-4beb-872c-277ab3fd7c16" providerId="ADAL" clId="{149EA7F7-2D5E-4B16-BDC5-917E2CE57705}" dt="2022-05-15T16:26:54.390" v="15921" actId="14100"/>
        <pc:sldMkLst>
          <pc:docMk/>
          <pc:sldMk cId="0" sldId="256"/>
        </pc:sldMkLst>
        <pc:spChg chg="mod">
          <ac:chgData name="Phong Lam - D17" userId="0e7d81a7-9d05-4beb-872c-277ab3fd7c16" providerId="ADAL" clId="{149EA7F7-2D5E-4B16-BDC5-917E2CE57705}" dt="2022-05-14T17:17:40.741" v="97" actId="14100"/>
          <ac:spMkLst>
            <pc:docMk/>
            <pc:sldMk cId="0" sldId="256"/>
            <ac:spMk id="395" creationId="{00000000-0000-0000-0000-000000000000}"/>
          </ac:spMkLst>
        </pc:spChg>
        <pc:spChg chg="mod">
          <ac:chgData name="Phong Lam - D17" userId="0e7d81a7-9d05-4beb-872c-277ab3fd7c16" providerId="ADAL" clId="{149EA7F7-2D5E-4B16-BDC5-917E2CE57705}" dt="2022-05-15T16:26:54.390" v="15921" actId="14100"/>
          <ac:spMkLst>
            <pc:docMk/>
            <pc:sldMk cId="0" sldId="256"/>
            <ac:spMk id="396" creationId="{00000000-0000-0000-0000-000000000000}"/>
          </ac:spMkLst>
        </pc:spChg>
      </pc:sldChg>
      <pc:sldChg chg="del">
        <pc:chgData name="Phong Lam - D17" userId="0e7d81a7-9d05-4beb-872c-277ab3fd7c16" providerId="ADAL" clId="{149EA7F7-2D5E-4B16-BDC5-917E2CE57705}" dt="2022-05-14T17:44:50.337" v="752" actId="47"/>
        <pc:sldMkLst>
          <pc:docMk/>
          <pc:sldMk cId="0" sldId="257"/>
        </pc:sldMkLst>
      </pc:sldChg>
      <pc:sldChg chg="addSp delSp modSp mod">
        <pc:chgData name="Phong Lam - D17" userId="0e7d81a7-9d05-4beb-872c-277ab3fd7c16" providerId="ADAL" clId="{149EA7F7-2D5E-4B16-BDC5-917E2CE57705}" dt="2022-05-15T16:28:01.290" v="15926"/>
        <pc:sldMkLst>
          <pc:docMk/>
          <pc:sldMk cId="0" sldId="258"/>
        </pc:sldMkLst>
        <pc:spChg chg="add del mod">
          <ac:chgData name="Phong Lam - D17" userId="0e7d81a7-9d05-4beb-872c-277ab3fd7c16" providerId="ADAL" clId="{149EA7F7-2D5E-4B16-BDC5-917E2CE57705}" dt="2022-05-15T02:00:49.785" v="1912" actId="478"/>
          <ac:spMkLst>
            <pc:docMk/>
            <pc:sldMk cId="0" sldId="258"/>
            <ac:spMk id="3" creationId="{AAB0C2A4-4FC0-D446-B7D2-FAC31F593BBC}"/>
          </ac:spMkLst>
        </pc:spChg>
        <pc:spChg chg="add mod">
          <ac:chgData name="Phong Lam - D17" userId="0e7d81a7-9d05-4beb-872c-277ab3fd7c16" providerId="ADAL" clId="{149EA7F7-2D5E-4B16-BDC5-917E2CE57705}" dt="2022-05-15T16:28:01.290" v="15926"/>
          <ac:spMkLst>
            <pc:docMk/>
            <pc:sldMk cId="0" sldId="258"/>
            <ac:spMk id="21" creationId="{DBAC53AA-123A-4587-F98B-1368B9B99D34}"/>
          </ac:spMkLst>
        </pc:spChg>
        <pc:spChg chg="mod">
          <ac:chgData name="Phong Lam - D17" userId="0e7d81a7-9d05-4beb-872c-277ab3fd7c16" providerId="ADAL" clId="{149EA7F7-2D5E-4B16-BDC5-917E2CE57705}" dt="2022-05-14T17:19:54.057" v="192" actId="20577"/>
          <ac:spMkLst>
            <pc:docMk/>
            <pc:sldMk cId="0" sldId="258"/>
            <ac:spMk id="412" creationId="{00000000-0000-0000-0000-000000000000}"/>
          </ac:spMkLst>
        </pc:spChg>
        <pc:spChg chg="mod">
          <ac:chgData name="Phong Lam - D17" userId="0e7d81a7-9d05-4beb-872c-277ab3fd7c16" providerId="ADAL" clId="{149EA7F7-2D5E-4B16-BDC5-917E2CE57705}" dt="2022-05-14T17:19:58.653" v="222" actId="20577"/>
          <ac:spMkLst>
            <pc:docMk/>
            <pc:sldMk cId="0" sldId="258"/>
            <ac:spMk id="413" creationId="{00000000-0000-0000-0000-000000000000}"/>
          </ac:spMkLst>
        </pc:spChg>
        <pc:spChg chg="mod">
          <ac:chgData name="Phong Lam - D17" userId="0e7d81a7-9d05-4beb-872c-277ab3fd7c16" providerId="ADAL" clId="{149EA7F7-2D5E-4B16-BDC5-917E2CE57705}" dt="2022-05-15T02:01:08.758" v="1954" actId="20577"/>
          <ac:spMkLst>
            <pc:docMk/>
            <pc:sldMk cId="0" sldId="258"/>
            <ac:spMk id="415" creationId="{00000000-0000-0000-0000-000000000000}"/>
          </ac:spMkLst>
        </pc:spChg>
        <pc:spChg chg="mod">
          <ac:chgData name="Phong Lam - D17" userId="0e7d81a7-9d05-4beb-872c-277ab3fd7c16" providerId="ADAL" clId="{149EA7F7-2D5E-4B16-BDC5-917E2CE57705}" dt="2022-05-15T02:01:32.170" v="1995" actId="20577"/>
          <ac:spMkLst>
            <pc:docMk/>
            <pc:sldMk cId="0" sldId="258"/>
            <ac:spMk id="416" creationId="{00000000-0000-0000-0000-000000000000}"/>
          </ac:spMkLst>
        </pc:spChg>
        <pc:spChg chg="mod">
          <ac:chgData name="Phong Lam - D17" userId="0e7d81a7-9d05-4beb-872c-277ab3fd7c16" providerId="ADAL" clId="{149EA7F7-2D5E-4B16-BDC5-917E2CE57705}" dt="2022-05-15T02:01:23.458" v="1974" actId="1076"/>
          <ac:spMkLst>
            <pc:docMk/>
            <pc:sldMk cId="0" sldId="258"/>
            <ac:spMk id="418" creationId="{00000000-0000-0000-0000-000000000000}"/>
          </ac:spMkLst>
        </pc:spChg>
        <pc:spChg chg="mod">
          <ac:chgData name="Phong Lam - D17" userId="0e7d81a7-9d05-4beb-872c-277ab3fd7c16" providerId="ADAL" clId="{149EA7F7-2D5E-4B16-BDC5-917E2CE57705}" dt="2022-05-15T02:01:16.867" v="1973" actId="20577"/>
          <ac:spMkLst>
            <pc:docMk/>
            <pc:sldMk cId="0" sldId="258"/>
            <ac:spMk id="419" creationId="{00000000-0000-0000-0000-000000000000}"/>
          </ac:spMkLst>
        </pc:spChg>
        <pc:spChg chg="del">
          <ac:chgData name="Phong Lam - D17" userId="0e7d81a7-9d05-4beb-872c-277ab3fd7c16" providerId="ADAL" clId="{149EA7F7-2D5E-4B16-BDC5-917E2CE57705}" dt="2022-05-14T17:32:06.242" v="461" actId="478"/>
          <ac:spMkLst>
            <pc:docMk/>
            <pc:sldMk cId="0" sldId="258"/>
            <ac:spMk id="421" creationId="{00000000-0000-0000-0000-000000000000}"/>
          </ac:spMkLst>
        </pc:spChg>
        <pc:spChg chg="mod">
          <ac:chgData name="Phong Lam - D17" userId="0e7d81a7-9d05-4beb-872c-277ab3fd7c16" providerId="ADAL" clId="{149EA7F7-2D5E-4B16-BDC5-917E2CE57705}" dt="2022-05-15T02:02:03.032" v="2077" actId="14100"/>
          <ac:spMkLst>
            <pc:docMk/>
            <pc:sldMk cId="0" sldId="258"/>
            <ac:spMk id="422" creationId="{00000000-0000-0000-0000-000000000000}"/>
          </ac:spMkLst>
        </pc:spChg>
        <pc:spChg chg="mod">
          <ac:chgData name="Phong Lam - D17" userId="0e7d81a7-9d05-4beb-872c-277ab3fd7c16" providerId="ADAL" clId="{149EA7F7-2D5E-4B16-BDC5-917E2CE57705}" dt="2022-05-15T02:01:48.998" v="2014" actId="1076"/>
          <ac:spMkLst>
            <pc:docMk/>
            <pc:sldMk cId="0" sldId="258"/>
            <ac:spMk id="424" creationId="{00000000-0000-0000-0000-000000000000}"/>
          </ac:spMkLst>
        </pc:spChg>
      </pc:sldChg>
      <pc:sldChg chg="addSp delSp modSp mod">
        <pc:chgData name="Phong Lam - D17" userId="0e7d81a7-9d05-4beb-872c-277ab3fd7c16" providerId="ADAL" clId="{149EA7F7-2D5E-4B16-BDC5-917E2CE57705}" dt="2022-05-15T16:28:03.968" v="15930"/>
        <pc:sldMkLst>
          <pc:docMk/>
          <pc:sldMk cId="0" sldId="259"/>
        </pc:sldMkLst>
        <pc:spChg chg="add mod">
          <ac:chgData name="Phong Lam - D17" userId="0e7d81a7-9d05-4beb-872c-277ab3fd7c16" providerId="ADAL" clId="{149EA7F7-2D5E-4B16-BDC5-917E2CE57705}" dt="2022-05-15T16:28:03.029" v="15928" actId="1036"/>
          <ac:spMkLst>
            <pc:docMk/>
            <pc:sldMk cId="0" sldId="259"/>
            <ac:spMk id="60" creationId="{AD0AF0C2-2B22-F2BF-CA01-1B4F4C4D5F30}"/>
          </ac:spMkLst>
        </pc:spChg>
        <pc:spChg chg="add del mod">
          <ac:chgData name="Phong Lam - D17" userId="0e7d81a7-9d05-4beb-872c-277ab3fd7c16" providerId="ADAL" clId="{149EA7F7-2D5E-4B16-BDC5-917E2CE57705}" dt="2022-05-15T16:28:03.968" v="15930"/>
          <ac:spMkLst>
            <pc:docMk/>
            <pc:sldMk cId="0" sldId="259"/>
            <ac:spMk id="61" creationId="{B48969BE-B001-B1E0-2618-0BF4243DCF6D}"/>
          </ac:spMkLst>
        </pc:spChg>
        <pc:spChg chg="mod">
          <ac:chgData name="Phong Lam - D17" userId="0e7d81a7-9d05-4beb-872c-277ab3fd7c16" providerId="ADAL" clId="{149EA7F7-2D5E-4B16-BDC5-917E2CE57705}" dt="2022-05-14T17:44:24.168" v="668" actId="20577"/>
          <ac:spMkLst>
            <pc:docMk/>
            <pc:sldMk cId="0" sldId="259"/>
            <ac:spMk id="435" creationId="{00000000-0000-0000-0000-000000000000}"/>
          </ac:spMkLst>
        </pc:spChg>
        <pc:spChg chg="mod">
          <ac:chgData name="Phong Lam - D17" userId="0e7d81a7-9d05-4beb-872c-277ab3fd7c16" providerId="ADAL" clId="{149EA7F7-2D5E-4B16-BDC5-917E2CE57705}" dt="2022-05-15T01:54:55.233" v="1218" actId="1076"/>
          <ac:spMkLst>
            <pc:docMk/>
            <pc:sldMk cId="0" sldId="259"/>
            <ac:spMk id="436" creationId="{00000000-0000-0000-0000-000000000000}"/>
          </ac:spMkLst>
        </pc:spChg>
      </pc:sldChg>
      <pc:sldChg chg="addSp delSp modSp mod ord">
        <pc:chgData name="Phong Lam - D17" userId="0e7d81a7-9d05-4beb-872c-277ab3fd7c16" providerId="ADAL" clId="{149EA7F7-2D5E-4B16-BDC5-917E2CE57705}" dt="2022-05-15T16:28:05.679" v="15931"/>
        <pc:sldMkLst>
          <pc:docMk/>
          <pc:sldMk cId="0" sldId="260"/>
        </pc:sldMkLst>
        <pc:spChg chg="add mod">
          <ac:chgData name="Phong Lam - D17" userId="0e7d81a7-9d05-4beb-872c-277ab3fd7c16" providerId="ADAL" clId="{149EA7F7-2D5E-4B16-BDC5-917E2CE57705}" dt="2022-05-15T01:55:13.976" v="1249" actId="478"/>
          <ac:spMkLst>
            <pc:docMk/>
            <pc:sldMk cId="0" sldId="260"/>
            <ac:spMk id="3" creationId="{EE43C35E-3288-44D0-69BA-72908CF3F789}"/>
          </ac:spMkLst>
        </pc:spChg>
        <pc:spChg chg="add mod">
          <ac:chgData name="Phong Lam - D17" userId="0e7d81a7-9d05-4beb-872c-277ab3fd7c16" providerId="ADAL" clId="{149EA7F7-2D5E-4B16-BDC5-917E2CE57705}" dt="2022-05-15T16:28:05.679" v="15931"/>
          <ac:spMkLst>
            <pc:docMk/>
            <pc:sldMk cId="0" sldId="260"/>
            <ac:spMk id="135" creationId="{B7A395FB-63F0-F13C-01BA-5830173F62BF}"/>
          </ac:spMkLst>
        </pc:spChg>
        <pc:spChg chg="mod">
          <ac:chgData name="Phong Lam - D17" userId="0e7d81a7-9d05-4beb-872c-277ab3fd7c16" providerId="ADAL" clId="{149EA7F7-2D5E-4B16-BDC5-917E2CE57705}" dt="2022-05-15T01:55:11.838" v="1248" actId="20577"/>
          <ac:spMkLst>
            <pc:docMk/>
            <pc:sldMk cId="0" sldId="260"/>
            <ac:spMk id="497" creationId="{00000000-0000-0000-0000-000000000000}"/>
          </ac:spMkLst>
        </pc:spChg>
        <pc:spChg chg="del">
          <ac:chgData name="Phong Lam - D17" userId="0e7d81a7-9d05-4beb-872c-277ab3fd7c16" providerId="ADAL" clId="{149EA7F7-2D5E-4B16-BDC5-917E2CE57705}" dt="2022-05-15T01:55:13.976" v="1249" actId="478"/>
          <ac:spMkLst>
            <pc:docMk/>
            <pc:sldMk cId="0" sldId="260"/>
            <ac:spMk id="498" creationId="{00000000-0000-0000-0000-000000000000}"/>
          </ac:spMkLst>
        </pc:spChg>
      </pc:sldChg>
      <pc:sldChg chg="del">
        <pc:chgData name="Phong Lam - D17" userId="0e7d81a7-9d05-4beb-872c-277ab3fd7c16" providerId="ADAL" clId="{149EA7F7-2D5E-4B16-BDC5-917E2CE57705}" dt="2022-05-15T11:48:22.934" v="8114" actId="47"/>
        <pc:sldMkLst>
          <pc:docMk/>
          <pc:sldMk cId="0" sldId="261"/>
        </pc:sldMkLst>
      </pc:sldChg>
      <pc:sldChg chg="del">
        <pc:chgData name="Phong Lam - D17" userId="0e7d81a7-9d05-4beb-872c-277ab3fd7c16" providerId="ADAL" clId="{149EA7F7-2D5E-4B16-BDC5-917E2CE57705}" dt="2022-05-15T16:26:03.083" v="15805" actId="47"/>
        <pc:sldMkLst>
          <pc:docMk/>
          <pc:sldMk cId="0" sldId="262"/>
        </pc:sldMkLst>
      </pc:sldChg>
      <pc:sldChg chg="del">
        <pc:chgData name="Phong Lam - D17" userId="0e7d81a7-9d05-4beb-872c-277ab3fd7c16" providerId="ADAL" clId="{149EA7F7-2D5E-4B16-BDC5-917E2CE57705}" dt="2022-05-15T16:26:03.083" v="15805" actId="47"/>
        <pc:sldMkLst>
          <pc:docMk/>
          <pc:sldMk cId="0" sldId="263"/>
        </pc:sldMkLst>
      </pc:sldChg>
      <pc:sldChg chg="addSp delSp modSp mod ord modAnim">
        <pc:chgData name="Phong Lam - D17" userId="0e7d81a7-9d05-4beb-872c-277ab3fd7c16" providerId="ADAL" clId="{149EA7F7-2D5E-4B16-BDC5-917E2CE57705}" dt="2022-05-15T16:31:51.704" v="16028"/>
        <pc:sldMkLst>
          <pc:docMk/>
          <pc:sldMk cId="0" sldId="264"/>
        </pc:sldMkLst>
        <pc:spChg chg="add mod">
          <ac:chgData name="Phong Lam - D17" userId="0e7d81a7-9d05-4beb-872c-277ab3fd7c16" providerId="ADAL" clId="{149EA7F7-2D5E-4B16-BDC5-917E2CE57705}" dt="2022-05-15T16:31:51.704" v="16028"/>
          <ac:spMkLst>
            <pc:docMk/>
            <pc:sldMk cId="0" sldId="264"/>
            <ac:spMk id="132" creationId="{FD79435F-70BC-FF84-0D44-D6ADE4DB2412}"/>
          </ac:spMkLst>
        </pc:spChg>
        <pc:spChg chg="mod">
          <ac:chgData name="Phong Lam - D17" userId="0e7d81a7-9d05-4beb-872c-277ab3fd7c16" providerId="ADAL" clId="{149EA7F7-2D5E-4B16-BDC5-917E2CE57705}" dt="2022-05-15T13:05:54.780" v="10997" actId="20577"/>
          <ac:spMkLst>
            <pc:docMk/>
            <pc:sldMk cId="0" sldId="264"/>
            <ac:spMk id="709" creationId="{00000000-0000-0000-0000-000000000000}"/>
          </ac:spMkLst>
        </pc:spChg>
        <pc:spChg chg="mod">
          <ac:chgData name="Phong Lam - D17" userId="0e7d81a7-9d05-4beb-872c-277ab3fd7c16" providerId="ADAL" clId="{149EA7F7-2D5E-4B16-BDC5-917E2CE57705}" dt="2022-05-15T13:02:50.369" v="10404" actId="1076"/>
          <ac:spMkLst>
            <pc:docMk/>
            <pc:sldMk cId="0" sldId="264"/>
            <ac:spMk id="710" creationId="{00000000-0000-0000-0000-000000000000}"/>
          </ac:spMkLst>
        </pc:spChg>
        <pc:spChg chg="del">
          <ac:chgData name="Phong Lam - D17" userId="0e7d81a7-9d05-4beb-872c-277ab3fd7c16" providerId="ADAL" clId="{149EA7F7-2D5E-4B16-BDC5-917E2CE57705}" dt="2022-05-15T13:04:09.814" v="10760" actId="478"/>
          <ac:spMkLst>
            <pc:docMk/>
            <pc:sldMk cId="0" sldId="264"/>
            <ac:spMk id="791" creationId="{00000000-0000-0000-0000-000000000000}"/>
          </ac:spMkLst>
        </pc:spChg>
        <pc:grpChg chg="del">
          <ac:chgData name="Phong Lam - D17" userId="0e7d81a7-9d05-4beb-872c-277ab3fd7c16" providerId="ADAL" clId="{149EA7F7-2D5E-4B16-BDC5-917E2CE57705}" dt="2022-05-15T13:04:11.392" v="10761" actId="478"/>
          <ac:grpSpMkLst>
            <pc:docMk/>
            <pc:sldMk cId="0" sldId="264"/>
            <ac:grpSpMk id="711" creationId="{00000000-0000-0000-0000-000000000000}"/>
          </ac:grpSpMkLst>
        </pc:grpChg>
        <pc:picChg chg="add mod modCrop">
          <ac:chgData name="Phong Lam - D17" userId="0e7d81a7-9d05-4beb-872c-277ab3fd7c16" providerId="ADAL" clId="{149EA7F7-2D5E-4B16-BDC5-917E2CE57705}" dt="2022-05-15T13:04:23.587" v="10767" actId="1076"/>
          <ac:picMkLst>
            <pc:docMk/>
            <pc:sldMk cId="0" sldId="264"/>
            <ac:picMk id="3" creationId="{58287AC2-40F1-2FC3-7965-1EBD56156A6D}"/>
          </ac:picMkLst>
        </pc:picChg>
        <pc:picChg chg="add del mod">
          <ac:chgData name="Phong Lam - D17" userId="0e7d81a7-9d05-4beb-872c-277ab3fd7c16" providerId="ADAL" clId="{149EA7F7-2D5E-4B16-BDC5-917E2CE57705}" dt="2022-05-15T13:04:57.521" v="10772" actId="478"/>
          <ac:picMkLst>
            <pc:docMk/>
            <pc:sldMk cId="0" sldId="264"/>
            <ac:picMk id="5" creationId="{FAB9905B-4B77-917F-CA47-66E6825B083F}"/>
          </ac:picMkLst>
        </pc:picChg>
        <pc:picChg chg="add mod">
          <ac:chgData name="Phong Lam - D17" userId="0e7d81a7-9d05-4beb-872c-277ab3fd7c16" providerId="ADAL" clId="{149EA7F7-2D5E-4B16-BDC5-917E2CE57705}" dt="2022-05-15T13:05:11.331" v="10777" actId="14100"/>
          <ac:picMkLst>
            <pc:docMk/>
            <pc:sldMk cId="0" sldId="264"/>
            <ac:picMk id="7" creationId="{695DA2EE-735D-935C-809B-2574F6C80D49}"/>
          </ac:picMkLst>
        </pc:picChg>
      </pc:sldChg>
      <pc:sldChg chg="del">
        <pc:chgData name="Phong Lam - D17" userId="0e7d81a7-9d05-4beb-872c-277ab3fd7c16" providerId="ADAL" clId="{149EA7F7-2D5E-4B16-BDC5-917E2CE57705}" dt="2022-05-15T16:26:03.083" v="15805" actId="47"/>
        <pc:sldMkLst>
          <pc:docMk/>
          <pc:sldMk cId="0" sldId="265"/>
        </pc:sldMkLst>
      </pc:sldChg>
      <pc:sldChg chg="del">
        <pc:chgData name="Phong Lam - D17" userId="0e7d81a7-9d05-4beb-872c-277ab3fd7c16" providerId="ADAL" clId="{149EA7F7-2D5E-4B16-BDC5-917E2CE57705}" dt="2022-05-15T16:26:03.083" v="15805" actId="47"/>
        <pc:sldMkLst>
          <pc:docMk/>
          <pc:sldMk cId="0" sldId="266"/>
        </pc:sldMkLst>
      </pc:sldChg>
      <pc:sldChg chg="del">
        <pc:chgData name="Phong Lam - D17" userId="0e7d81a7-9d05-4beb-872c-277ab3fd7c16" providerId="ADAL" clId="{149EA7F7-2D5E-4B16-BDC5-917E2CE57705}" dt="2022-05-15T16:26:03.083" v="15805" actId="47"/>
        <pc:sldMkLst>
          <pc:docMk/>
          <pc:sldMk cId="0" sldId="267"/>
        </pc:sldMkLst>
      </pc:sldChg>
      <pc:sldChg chg="del">
        <pc:chgData name="Phong Lam - D17" userId="0e7d81a7-9d05-4beb-872c-277ab3fd7c16" providerId="ADAL" clId="{149EA7F7-2D5E-4B16-BDC5-917E2CE57705}" dt="2022-05-15T16:26:03.083" v="15805" actId="47"/>
        <pc:sldMkLst>
          <pc:docMk/>
          <pc:sldMk cId="0" sldId="268"/>
        </pc:sldMkLst>
      </pc:sldChg>
      <pc:sldChg chg="del">
        <pc:chgData name="Phong Lam - D17" userId="0e7d81a7-9d05-4beb-872c-277ab3fd7c16" providerId="ADAL" clId="{149EA7F7-2D5E-4B16-BDC5-917E2CE57705}" dt="2022-05-15T16:26:03.083" v="15805" actId="47"/>
        <pc:sldMkLst>
          <pc:docMk/>
          <pc:sldMk cId="0" sldId="269"/>
        </pc:sldMkLst>
      </pc:sldChg>
      <pc:sldChg chg="del">
        <pc:chgData name="Phong Lam - D17" userId="0e7d81a7-9d05-4beb-872c-277ab3fd7c16" providerId="ADAL" clId="{149EA7F7-2D5E-4B16-BDC5-917E2CE57705}" dt="2022-05-15T16:26:03.083" v="15805" actId="47"/>
        <pc:sldMkLst>
          <pc:docMk/>
          <pc:sldMk cId="0" sldId="270"/>
        </pc:sldMkLst>
      </pc:sldChg>
      <pc:sldChg chg="del">
        <pc:chgData name="Phong Lam - D17" userId="0e7d81a7-9d05-4beb-872c-277ab3fd7c16" providerId="ADAL" clId="{149EA7F7-2D5E-4B16-BDC5-917E2CE57705}" dt="2022-05-15T16:26:03.083" v="15805" actId="47"/>
        <pc:sldMkLst>
          <pc:docMk/>
          <pc:sldMk cId="0" sldId="271"/>
        </pc:sldMkLst>
      </pc:sldChg>
      <pc:sldChg chg="del">
        <pc:chgData name="Phong Lam - D17" userId="0e7d81a7-9d05-4beb-872c-277ab3fd7c16" providerId="ADAL" clId="{149EA7F7-2D5E-4B16-BDC5-917E2CE57705}" dt="2022-05-15T16:26:03.083" v="15805" actId="47"/>
        <pc:sldMkLst>
          <pc:docMk/>
          <pc:sldMk cId="0" sldId="272"/>
        </pc:sldMkLst>
      </pc:sldChg>
      <pc:sldChg chg="del">
        <pc:chgData name="Phong Lam - D17" userId="0e7d81a7-9d05-4beb-872c-277ab3fd7c16" providerId="ADAL" clId="{149EA7F7-2D5E-4B16-BDC5-917E2CE57705}" dt="2022-05-15T16:26:03.083" v="15805" actId="47"/>
        <pc:sldMkLst>
          <pc:docMk/>
          <pc:sldMk cId="0" sldId="273"/>
        </pc:sldMkLst>
      </pc:sldChg>
      <pc:sldChg chg="del">
        <pc:chgData name="Phong Lam - D17" userId="0e7d81a7-9d05-4beb-872c-277ab3fd7c16" providerId="ADAL" clId="{149EA7F7-2D5E-4B16-BDC5-917E2CE57705}" dt="2022-05-15T16:26:03.083" v="15805" actId="47"/>
        <pc:sldMkLst>
          <pc:docMk/>
          <pc:sldMk cId="0" sldId="274"/>
        </pc:sldMkLst>
      </pc:sldChg>
      <pc:sldChg chg="del">
        <pc:chgData name="Phong Lam - D17" userId="0e7d81a7-9d05-4beb-872c-277ab3fd7c16" providerId="ADAL" clId="{149EA7F7-2D5E-4B16-BDC5-917E2CE57705}" dt="2022-05-15T16:26:03.083" v="15805" actId="47"/>
        <pc:sldMkLst>
          <pc:docMk/>
          <pc:sldMk cId="0" sldId="275"/>
        </pc:sldMkLst>
      </pc:sldChg>
      <pc:sldChg chg="del">
        <pc:chgData name="Phong Lam - D17" userId="0e7d81a7-9d05-4beb-872c-277ab3fd7c16" providerId="ADAL" clId="{149EA7F7-2D5E-4B16-BDC5-917E2CE57705}" dt="2022-05-15T16:26:03.083" v="15805" actId="47"/>
        <pc:sldMkLst>
          <pc:docMk/>
          <pc:sldMk cId="0" sldId="276"/>
        </pc:sldMkLst>
      </pc:sldChg>
      <pc:sldChg chg="del">
        <pc:chgData name="Phong Lam - D17" userId="0e7d81a7-9d05-4beb-872c-277ab3fd7c16" providerId="ADAL" clId="{149EA7F7-2D5E-4B16-BDC5-917E2CE57705}" dt="2022-05-15T16:26:03.083" v="15805" actId="47"/>
        <pc:sldMkLst>
          <pc:docMk/>
          <pc:sldMk cId="0" sldId="277"/>
        </pc:sldMkLst>
      </pc:sldChg>
      <pc:sldChg chg="del">
        <pc:chgData name="Phong Lam - D17" userId="0e7d81a7-9d05-4beb-872c-277ab3fd7c16" providerId="ADAL" clId="{149EA7F7-2D5E-4B16-BDC5-917E2CE57705}" dt="2022-05-15T16:26:03.083" v="15805" actId="47"/>
        <pc:sldMkLst>
          <pc:docMk/>
          <pc:sldMk cId="0" sldId="278"/>
        </pc:sldMkLst>
      </pc:sldChg>
      <pc:sldChg chg="del">
        <pc:chgData name="Phong Lam - D17" userId="0e7d81a7-9d05-4beb-872c-277ab3fd7c16" providerId="ADAL" clId="{149EA7F7-2D5E-4B16-BDC5-917E2CE57705}" dt="2022-05-15T16:26:03.083" v="15805" actId="47"/>
        <pc:sldMkLst>
          <pc:docMk/>
          <pc:sldMk cId="0" sldId="279"/>
        </pc:sldMkLst>
      </pc:sldChg>
      <pc:sldChg chg="del">
        <pc:chgData name="Phong Lam - D17" userId="0e7d81a7-9d05-4beb-872c-277ab3fd7c16" providerId="ADAL" clId="{149EA7F7-2D5E-4B16-BDC5-917E2CE57705}" dt="2022-05-15T16:26:03.083" v="15805" actId="47"/>
        <pc:sldMkLst>
          <pc:docMk/>
          <pc:sldMk cId="0" sldId="280"/>
        </pc:sldMkLst>
      </pc:sldChg>
      <pc:sldChg chg="del">
        <pc:chgData name="Phong Lam - D17" userId="0e7d81a7-9d05-4beb-872c-277ab3fd7c16" providerId="ADAL" clId="{149EA7F7-2D5E-4B16-BDC5-917E2CE57705}" dt="2022-05-15T16:26:03.083" v="15805" actId="47"/>
        <pc:sldMkLst>
          <pc:docMk/>
          <pc:sldMk cId="0" sldId="281"/>
        </pc:sldMkLst>
      </pc:sldChg>
      <pc:sldChg chg="del">
        <pc:chgData name="Phong Lam - D17" userId="0e7d81a7-9d05-4beb-872c-277ab3fd7c16" providerId="ADAL" clId="{149EA7F7-2D5E-4B16-BDC5-917E2CE57705}" dt="2022-05-15T16:26:03.083" v="15805" actId="47"/>
        <pc:sldMkLst>
          <pc:docMk/>
          <pc:sldMk cId="0" sldId="282"/>
        </pc:sldMkLst>
      </pc:sldChg>
      <pc:sldChg chg="del">
        <pc:chgData name="Phong Lam - D17" userId="0e7d81a7-9d05-4beb-872c-277ab3fd7c16" providerId="ADAL" clId="{149EA7F7-2D5E-4B16-BDC5-917E2CE57705}" dt="2022-05-15T16:26:03.083" v="15805" actId="47"/>
        <pc:sldMkLst>
          <pc:docMk/>
          <pc:sldMk cId="0" sldId="283"/>
        </pc:sldMkLst>
      </pc:sldChg>
      <pc:sldChg chg="del">
        <pc:chgData name="Phong Lam - D17" userId="0e7d81a7-9d05-4beb-872c-277ab3fd7c16" providerId="ADAL" clId="{149EA7F7-2D5E-4B16-BDC5-917E2CE57705}" dt="2022-05-15T16:26:03.083" v="15805" actId="47"/>
        <pc:sldMkLst>
          <pc:docMk/>
          <pc:sldMk cId="0" sldId="284"/>
        </pc:sldMkLst>
      </pc:sldChg>
      <pc:sldChg chg="del">
        <pc:chgData name="Phong Lam - D17" userId="0e7d81a7-9d05-4beb-872c-277ab3fd7c16" providerId="ADAL" clId="{149EA7F7-2D5E-4B16-BDC5-917E2CE57705}" dt="2022-05-15T16:26:03.083" v="15805" actId="47"/>
        <pc:sldMkLst>
          <pc:docMk/>
          <pc:sldMk cId="0" sldId="285"/>
        </pc:sldMkLst>
      </pc:sldChg>
      <pc:sldChg chg="del">
        <pc:chgData name="Phong Lam - D17" userId="0e7d81a7-9d05-4beb-872c-277ab3fd7c16" providerId="ADAL" clId="{149EA7F7-2D5E-4B16-BDC5-917E2CE57705}" dt="2022-05-15T16:26:03.083" v="15805" actId="47"/>
        <pc:sldMkLst>
          <pc:docMk/>
          <pc:sldMk cId="0" sldId="286"/>
        </pc:sldMkLst>
      </pc:sldChg>
      <pc:sldChg chg="del">
        <pc:chgData name="Phong Lam - D17" userId="0e7d81a7-9d05-4beb-872c-277ab3fd7c16" providerId="ADAL" clId="{149EA7F7-2D5E-4B16-BDC5-917E2CE57705}" dt="2022-05-15T16:26:03.083" v="15805" actId="47"/>
        <pc:sldMkLst>
          <pc:docMk/>
          <pc:sldMk cId="0" sldId="287"/>
        </pc:sldMkLst>
      </pc:sldChg>
      <pc:sldChg chg="del">
        <pc:chgData name="Phong Lam - D17" userId="0e7d81a7-9d05-4beb-872c-277ab3fd7c16" providerId="ADAL" clId="{149EA7F7-2D5E-4B16-BDC5-917E2CE57705}" dt="2022-05-15T16:26:03.083" v="15805" actId="47"/>
        <pc:sldMkLst>
          <pc:docMk/>
          <pc:sldMk cId="0" sldId="288"/>
        </pc:sldMkLst>
      </pc:sldChg>
      <pc:sldChg chg="del">
        <pc:chgData name="Phong Lam - D17" userId="0e7d81a7-9d05-4beb-872c-277ab3fd7c16" providerId="ADAL" clId="{149EA7F7-2D5E-4B16-BDC5-917E2CE57705}" dt="2022-05-15T16:26:03.083" v="15805" actId="47"/>
        <pc:sldMkLst>
          <pc:docMk/>
          <pc:sldMk cId="0" sldId="289"/>
        </pc:sldMkLst>
      </pc:sldChg>
      <pc:sldChg chg="del">
        <pc:chgData name="Phong Lam - D17" userId="0e7d81a7-9d05-4beb-872c-277ab3fd7c16" providerId="ADAL" clId="{149EA7F7-2D5E-4B16-BDC5-917E2CE57705}" dt="2022-05-15T16:26:03.083" v="15805" actId="47"/>
        <pc:sldMkLst>
          <pc:docMk/>
          <pc:sldMk cId="0" sldId="290"/>
        </pc:sldMkLst>
      </pc:sldChg>
      <pc:sldChg chg="del">
        <pc:chgData name="Phong Lam - D17" userId="0e7d81a7-9d05-4beb-872c-277ab3fd7c16" providerId="ADAL" clId="{149EA7F7-2D5E-4B16-BDC5-917E2CE57705}" dt="2022-05-15T16:26:03.083" v="15805" actId="47"/>
        <pc:sldMkLst>
          <pc:docMk/>
          <pc:sldMk cId="0" sldId="291"/>
        </pc:sldMkLst>
      </pc:sldChg>
      <pc:sldChg chg="del">
        <pc:chgData name="Phong Lam - D17" userId="0e7d81a7-9d05-4beb-872c-277ab3fd7c16" providerId="ADAL" clId="{149EA7F7-2D5E-4B16-BDC5-917E2CE57705}" dt="2022-05-15T16:26:03.083" v="15805" actId="47"/>
        <pc:sldMkLst>
          <pc:docMk/>
          <pc:sldMk cId="0" sldId="292"/>
        </pc:sldMkLst>
      </pc:sldChg>
      <pc:sldChg chg="del">
        <pc:chgData name="Phong Lam - D17" userId="0e7d81a7-9d05-4beb-872c-277ab3fd7c16" providerId="ADAL" clId="{149EA7F7-2D5E-4B16-BDC5-917E2CE57705}" dt="2022-05-15T16:26:03.083" v="15805" actId="47"/>
        <pc:sldMkLst>
          <pc:docMk/>
          <pc:sldMk cId="0" sldId="293"/>
        </pc:sldMkLst>
      </pc:sldChg>
      <pc:sldChg chg="del">
        <pc:chgData name="Phong Lam - D17" userId="0e7d81a7-9d05-4beb-872c-277ab3fd7c16" providerId="ADAL" clId="{149EA7F7-2D5E-4B16-BDC5-917E2CE57705}" dt="2022-05-15T16:26:03.083" v="15805" actId="47"/>
        <pc:sldMkLst>
          <pc:docMk/>
          <pc:sldMk cId="0" sldId="294"/>
        </pc:sldMkLst>
      </pc:sldChg>
      <pc:sldChg chg="del">
        <pc:chgData name="Phong Lam - D17" userId="0e7d81a7-9d05-4beb-872c-277ab3fd7c16" providerId="ADAL" clId="{149EA7F7-2D5E-4B16-BDC5-917E2CE57705}" dt="2022-05-15T16:26:03.083" v="15805" actId="47"/>
        <pc:sldMkLst>
          <pc:docMk/>
          <pc:sldMk cId="0" sldId="295"/>
        </pc:sldMkLst>
      </pc:sldChg>
      <pc:sldChg chg="del">
        <pc:chgData name="Phong Lam - D17" userId="0e7d81a7-9d05-4beb-872c-277ab3fd7c16" providerId="ADAL" clId="{149EA7F7-2D5E-4B16-BDC5-917E2CE57705}" dt="2022-05-15T16:26:03.083" v="15805" actId="47"/>
        <pc:sldMkLst>
          <pc:docMk/>
          <pc:sldMk cId="0" sldId="296"/>
        </pc:sldMkLst>
      </pc:sldChg>
      <pc:sldChg chg="del">
        <pc:chgData name="Phong Lam - D17" userId="0e7d81a7-9d05-4beb-872c-277ab3fd7c16" providerId="ADAL" clId="{149EA7F7-2D5E-4B16-BDC5-917E2CE57705}" dt="2022-05-15T16:26:03.083" v="15805" actId="47"/>
        <pc:sldMkLst>
          <pc:docMk/>
          <pc:sldMk cId="0" sldId="297"/>
        </pc:sldMkLst>
      </pc:sldChg>
      <pc:sldChg chg="del">
        <pc:chgData name="Phong Lam - D17" userId="0e7d81a7-9d05-4beb-872c-277ab3fd7c16" providerId="ADAL" clId="{149EA7F7-2D5E-4B16-BDC5-917E2CE57705}" dt="2022-05-15T16:26:03.083" v="15805" actId="47"/>
        <pc:sldMkLst>
          <pc:docMk/>
          <pc:sldMk cId="0" sldId="298"/>
        </pc:sldMkLst>
      </pc:sldChg>
      <pc:sldChg chg="del">
        <pc:chgData name="Phong Lam - D17" userId="0e7d81a7-9d05-4beb-872c-277ab3fd7c16" providerId="ADAL" clId="{149EA7F7-2D5E-4B16-BDC5-917E2CE57705}" dt="2022-05-15T16:26:03.083" v="15805" actId="47"/>
        <pc:sldMkLst>
          <pc:docMk/>
          <pc:sldMk cId="0" sldId="299"/>
        </pc:sldMkLst>
      </pc:sldChg>
      <pc:sldChg chg="addSp delSp modSp add mod ord">
        <pc:chgData name="Phong Lam - D17" userId="0e7d81a7-9d05-4beb-872c-277ab3fd7c16" providerId="ADAL" clId="{149EA7F7-2D5E-4B16-BDC5-917E2CE57705}" dt="2022-05-15T16:27:50.030" v="15925" actId="1076"/>
        <pc:sldMkLst>
          <pc:docMk/>
          <pc:sldMk cId="3225187634" sldId="300"/>
        </pc:sldMkLst>
        <pc:spChg chg="add mod">
          <ac:chgData name="Phong Lam - D17" userId="0e7d81a7-9d05-4beb-872c-277ab3fd7c16" providerId="ADAL" clId="{149EA7F7-2D5E-4B16-BDC5-917E2CE57705}" dt="2022-05-15T16:27:50.030" v="15925" actId="1076"/>
          <ac:spMkLst>
            <pc:docMk/>
            <pc:sldMk cId="3225187634" sldId="300"/>
            <ac:spMk id="2" creationId="{1F40E971-66ED-801E-07C1-E3A2BAEA5B88}"/>
          </ac:spMkLst>
        </pc:spChg>
        <pc:spChg chg="mod">
          <ac:chgData name="Phong Lam - D17" userId="0e7d81a7-9d05-4beb-872c-277ab3fd7c16" providerId="ADAL" clId="{149EA7F7-2D5E-4B16-BDC5-917E2CE57705}" dt="2022-05-15T02:00:45.206" v="1911" actId="20577"/>
          <ac:spMkLst>
            <pc:docMk/>
            <pc:sldMk cId="3225187634" sldId="300"/>
            <ac:spMk id="2709" creationId="{00000000-0000-0000-0000-000000000000}"/>
          </ac:spMkLst>
        </pc:spChg>
        <pc:spChg chg="mod">
          <ac:chgData name="Phong Lam - D17" userId="0e7d81a7-9d05-4beb-872c-277ab3fd7c16" providerId="ADAL" clId="{149EA7F7-2D5E-4B16-BDC5-917E2CE57705}" dt="2022-05-15T01:57:47.341" v="1264" actId="20577"/>
          <ac:spMkLst>
            <pc:docMk/>
            <pc:sldMk cId="3225187634" sldId="300"/>
            <ac:spMk id="2710" creationId="{00000000-0000-0000-0000-000000000000}"/>
          </ac:spMkLst>
        </pc:spChg>
        <pc:spChg chg="del">
          <ac:chgData name="Phong Lam - D17" userId="0e7d81a7-9d05-4beb-872c-277ab3fd7c16" providerId="ADAL" clId="{149EA7F7-2D5E-4B16-BDC5-917E2CE57705}" dt="2022-05-15T01:57:53.190" v="1265" actId="478"/>
          <ac:spMkLst>
            <pc:docMk/>
            <pc:sldMk cId="3225187634" sldId="300"/>
            <ac:spMk id="2711" creationId="{00000000-0000-0000-0000-000000000000}"/>
          </ac:spMkLst>
        </pc:spChg>
      </pc:sldChg>
      <pc:sldChg chg="addSp delSp modSp add mod">
        <pc:chgData name="Phong Lam - D17" userId="0e7d81a7-9d05-4beb-872c-277ab3fd7c16" providerId="ADAL" clId="{149EA7F7-2D5E-4B16-BDC5-917E2CE57705}" dt="2022-05-15T16:28:07.702" v="15932"/>
        <pc:sldMkLst>
          <pc:docMk/>
          <pc:sldMk cId="1135823102" sldId="301"/>
        </pc:sldMkLst>
        <pc:spChg chg="add mod">
          <ac:chgData name="Phong Lam - D17" userId="0e7d81a7-9d05-4beb-872c-277ab3fd7c16" providerId="ADAL" clId="{149EA7F7-2D5E-4B16-BDC5-917E2CE57705}" dt="2022-05-15T16:28:07.702" v="15932"/>
          <ac:spMkLst>
            <pc:docMk/>
            <pc:sldMk cId="1135823102" sldId="301"/>
            <ac:spMk id="126" creationId="{88285D6A-F161-0CBF-DBEF-3FE234373D01}"/>
          </ac:spMkLst>
        </pc:spChg>
        <pc:spChg chg="mod">
          <ac:chgData name="Phong Lam - D17" userId="0e7d81a7-9d05-4beb-872c-277ab3fd7c16" providerId="ADAL" clId="{149EA7F7-2D5E-4B16-BDC5-917E2CE57705}" dt="2022-05-15T10:32:28.431" v="4636" actId="20577"/>
          <ac:spMkLst>
            <pc:docMk/>
            <pc:sldMk cId="1135823102" sldId="301"/>
            <ac:spMk id="709" creationId="{00000000-0000-0000-0000-000000000000}"/>
          </ac:spMkLst>
        </pc:spChg>
        <pc:spChg chg="mod">
          <ac:chgData name="Phong Lam - D17" userId="0e7d81a7-9d05-4beb-872c-277ab3fd7c16" providerId="ADAL" clId="{149EA7F7-2D5E-4B16-BDC5-917E2CE57705}" dt="2022-05-15T02:04:21.689" v="2124" actId="14100"/>
          <ac:spMkLst>
            <pc:docMk/>
            <pc:sldMk cId="1135823102" sldId="301"/>
            <ac:spMk id="710" creationId="{00000000-0000-0000-0000-000000000000}"/>
          </ac:spMkLst>
        </pc:spChg>
        <pc:grpChg chg="del">
          <ac:chgData name="Phong Lam - D17" userId="0e7d81a7-9d05-4beb-872c-277ab3fd7c16" providerId="ADAL" clId="{149EA7F7-2D5E-4B16-BDC5-917E2CE57705}" dt="2022-05-15T02:04:23.295" v="2125" actId="478"/>
          <ac:grpSpMkLst>
            <pc:docMk/>
            <pc:sldMk cId="1135823102" sldId="301"/>
            <ac:grpSpMk id="711" creationId="{00000000-0000-0000-0000-000000000000}"/>
          </ac:grpSpMkLst>
        </pc:grpChg>
      </pc:sldChg>
      <pc:sldChg chg="addSp delSp modSp add mod modNotesTx">
        <pc:chgData name="Phong Lam - D17" userId="0e7d81a7-9d05-4beb-872c-277ab3fd7c16" providerId="ADAL" clId="{149EA7F7-2D5E-4B16-BDC5-917E2CE57705}" dt="2022-05-15T16:28:08.599" v="15934"/>
        <pc:sldMkLst>
          <pc:docMk/>
          <pc:sldMk cId="2263869853" sldId="302"/>
        </pc:sldMkLst>
        <pc:spChg chg="add del mod">
          <ac:chgData name="Phong Lam - D17" userId="0e7d81a7-9d05-4beb-872c-277ab3fd7c16" providerId="ADAL" clId="{149EA7F7-2D5E-4B16-BDC5-917E2CE57705}" dt="2022-05-15T02:14:50.106" v="2528"/>
          <ac:spMkLst>
            <pc:docMk/>
            <pc:sldMk cId="2263869853" sldId="302"/>
            <ac:spMk id="10" creationId="{65A5AA74-1FF5-2FA0-62BC-BD2D1E0B1ECA}"/>
          </ac:spMkLst>
        </pc:spChg>
        <pc:spChg chg="add mod">
          <ac:chgData name="Phong Lam - D17" userId="0e7d81a7-9d05-4beb-872c-277ab3fd7c16" providerId="ADAL" clId="{149EA7F7-2D5E-4B16-BDC5-917E2CE57705}" dt="2022-05-15T16:28:08.599" v="15934"/>
          <ac:spMkLst>
            <pc:docMk/>
            <pc:sldMk cId="2263869853" sldId="302"/>
            <ac:spMk id="14" creationId="{9317104D-0E97-C3EC-2E1D-D505BA893004}"/>
          </ac:spMkLst>
        </pc:spChg>
        <pc:spChg chg="mod">
          <ac:chgData name="Phong Lam - D17" userId="0e7d81a7-9d05-4beb-872c-277ab3fd7c16" providerId="ADAL" clId="{149EA7F7-2D5E-4B16-BDC5-917E2CE57705}" dt="2022-05-15T09:37:56.031" v="4199" actId="113"/>
          <ac:spMkLst>
            <pc:docMk/>
            <pc:sldMk cId="2263869853" sldId="302"/>
            <ac:spMk id="709" creationId="{00000000-0000-0000-0000-000000000000}"/>
          </ac:spMkLst>
        </pc:spChg>
        <pc:spChg chg="mod">
          <ac:chgData name="Phong Lam - D17" userId="0e7d81a7-9d05-4beb-872c-277ab3fd7c16" providerId="ADAL" clId="{149EA7F7-2D5E-4B16-BDC5-917E2CE57705}" dt="2022-05-15T09:33:29.239" v="3786" actId="20577"/>
          <ac:spMkLst>
            <pc:docMk/>
            <pc:sldMk cId="2263869853" sldId="302"/>
            <ac:spMk id="710" creationId="{00000000-0000-0000-0000-000000000000}"/>
          </ac:spMkLst>
        </pc:spChg>
        <pc:picChg chg="add del mod">
          <ac:chgData name="Phong Lam - D17" userId="0e7d81a7-9d05-4beb-872c-277ab3fd7c16" providerId="ADAL" clId="{149EA7F7-2D5E-4B16-BDC5-917E2CE57705}" dt="2022-05-15T09:33:31.338" v="3787" actId="478"/>
          <ac:picMkLst>
            <pc:docMk/>
            <pc:sldMk cId="2263869853" sldId="302"/>
            <ac:picMk id="1026" creationId="{209CD9F9-DD94-AB63-732F-3ABBB776C3AD}"/>
          </ac:picMkLst>
        </pc:picChg>
        <pc:picChg chg="add mod">
          <ac:chgData name="Phong Lam - D17" userId="0e7d81a7-9d05-4beb-872c-277ab3fd7c16" providerId="ADAL" clId="{149EA7F7-2D5E-4B16-BDC5-917E2CE57705}" dt="2022-05-15T09:38:02.780" v="4201" actId="1076"/>
          <ac:picMkLst>
            <pc:docMk/>
            <pc:sldMk cId="2263869853" sldId="302"/>
            <ac:picMk id="1028" creationId="{678BA5D1-4D49-E8BF-0C62-D063DED94252}"/>
          </ac:picMkLst>
        </pc:picChg>
        <pc:picChg chg="add mod">
          <ac:chgData name="Phong Lam - D17" userId="0e7d81a7-9d05-4beb-872c-277ab3fd7c16" providerId="ADAL" clId="{149EA7F7-2D5E-4B16-BDC5-917E2CE57705}" dt="2022-05-15T09:38:01.602" v="4200" actId="1076"/>
          <ac:picMkLst>
            <pc:docMk/>
            <pc:sldMk cId="2263869853" sldId="302"/>
            <ac:picMk id="1030" creationId="{ED59467F-57D0-B720-641E-82B479EF47D7}"/>
          </ac:picMkLst>
        </pc:picChg>
      </pc:sldChg>
      <pc:sldChg chg="addSp modSp add mod ord modNotesTx">
        <pc:chgData name="Phong Lam - D17" userId="0e7d81a7-9d05-4beb-872c-277ab3fd7c16" providerId="ADAL" clId="{149EA7F7-2D5E-4B16-BDC5-917E2CE57705}" dt="2022-05-15T17:02:52.738" v="16103" actId="20577"/>
        <pc:sldMkLst>
          <pc:docMk/>
          <pc:sldMk cId="3471455630" sldId="303"/>
        </pc:sldMkLst>
        <pc:spChg chg="add mod">
          <ac:chgData name="Phong Lam - D17" userId="0e7d81a7-9d05-4beb-872c-277ab3fd7c16" providerId="ADAL" clId="{149EA7F7-2D5E-4B16-BDC5-917E2CE57705}" dt="2022-05-15T16:28:08.147" v="15933"/>
          <ac:spMkLst>
            <pc:docMk/>
            <pc:sldMk cId="3471455630" sldId="303"/>
            <ac:spMk id="11" creationId="{CEFA9FB3-7AE2-BD4F-3758-C2200CCBDDD5}"/>
          </ac:spMkLst>
        </pc:spChg>
        <pc:spChg chg="mod">
          <ac:chgData name="Phong Lam - D17" userId="0e7d81a7-9d05-4beb-872c-277ab3fd7c16" providerId="ADAL" clId="{149EA7F7-2D5E-4B16-BDC5-917E2CE57705}" dt="2022-05-15T17:02:52.738" v="16103" actId="20577"/>
          <ac:spMkLst>
            <pc:docMk/>
            <pc:sldMk cId="3471455630" sldId="303"/>
            <ac:spMk id="709" creationId="{00000000-0000-0000-0000-000000000000}"/>
          </ac:spMkLst>
        </pc:spChg>
        <pc:picChg chg="mod">
          <ac:chgData name="Phong Lam - D17" userId="0e7d81a7-9d05-4beb-872c-277ab3fd7c16" providerId="ADAL" clId="{149EA7F7-2D5E-4B16-BDC5-917E2CE57705}" dt="2022-05-15T09:33:18.405" v="3779" actId="1076"/>
          <ac:picMkLst>
            <pc:docMk/>
            <pc:sldMk cId="3471455630" sldId="303"/>
            <ac:picMk id="1026" creationId="{209CD9F9-DD94-AB63-732F-3ABBB776C3AD}"/>
          </ac:picMkLst>
        </pc:picChg>
      </pc:sldChg>
      <pc:sldChg chg="addSp delSp modSp add mod">
        <pc:chgData name="Phong Lam - D17" userId="0e7d81a7-9d05-4beb-872c-277ab3fd7c16" providerId="ADAL" clId="{149EA7F7-2D5E-4B16-BDC5-917E2CE57705}" dt="2022-05-15T16:28:08.988" v="15935"/>
        <pc:sldMkLst>
          <pc:docMk/>
          <pc:sldMk cId="704749938" sldId="304"/>
        </pc:sldMkLst>
        <pc:spChg chg="add del mod">
          <ac:chgData name="Phong Lam - D17" userId="0e7d81a7-9d05-4beb-872c-277ab3fd7c16" providerId="ADAL" clId="{149EA7F7-2D5E-4B16-BDC5-917E2CE57705}" dt="2022-05-15T10:26:04.768" v="4420" actId="478"/>
          <ac:spMkLst>
            <pc:docMk/>
            <pc:sldMk cId="704749938" sldId="304"/>
            <ac:spMk id="14" creationId="{7143FEF9-EAC2-980E-CE6F-C64187E77173}"/>
          </ac:spMkLst>
        </pc:spChg>
        <pc:spChg chg="add mod">
          <ac:chgData name="Phong Lam - D17" userId="0e7d81a7-9d05-4beb-872c-277ab3fd7c16" providerId="ADAL" clId="{149EA7F7-2D5E-4B16-BDC5-917E2CE57705}" dt="2022-05-15T16:28:08.988" v="15935"/>
          <ac:spMkLst>
            <pc:docMk/>
            <pc:sldMk cId="704749938" sldId="304"/>
            <ac:spMk id="18" creationId="{096972EA-D383-22A0-4F46-83BDA6E48E51}"/>
          </ac:spMkLst>
        </pc:spChg>
        <pc:spChg chg="mod ord">
          <ac:chgData name="Phong Lam - D17" userId="0e7d81a7-9d05-4beb-872c-277ab3fd7c16" providerId="ADAL" clId="{149EA7F7-2D5E-4B16-BDC5-917E2CE57705}" dt="2022-05-15T10:26:50.924" v="4436" actId="1076"/>
          <ac:spMkLst>
            <pc:docMk/>
            <pc:sldMk cId="704749938" sldId="304"/>
            <ac:spMk id="709" creationId="{00000000-0000-0000-0000-000000000000}"/>
          </ac:spMkLst>
        </pc:spChg>
        <pc:spChg chg="mod">
          <ac:chgData name="Phong Lam - D17" userId="0e7d81a7-9d05-4beb-872c-277ab3fd7c16" providerId="ADAL" clId="{149EA7F7-2D5E-4B16-BDC5-917E2CE57705}" dt="2022-05-15T09:38:17.911" v="4211" actId="20577"/>
          <ac:spMkLst>
            <pc:docMk/>
            <pc:sldMk cId="704749938" sldId="304"/>
            <ac:spMk id="710" creationId="{00000000-0000-0000-0000-000000000000}"/>
          </ac:spMkLst>
        </pc:spChg>
        <pc:picChg chg="add mod modCrop">
          <ac:chgData name="Phong Lam - D17" userId="0e7d81a7-9d05-4beb-872c-277ab3fd7c16" providerId="ADAL" clId="{149EA7F7-2D5E-4B16-BDC5-917E2CE57705}" dt="2022-05-15T10:28:03.310" v="4441" actId="1076"/>
          <ac:picMkLst>
            <pc:docMk/>
            <pc:sldMk cId="704749938" sldId="304"/>
            <ac:picMk id="4" creationId="{BBAF0495-F0AE-F445-A4EB-BC8E350918DE}"/>
          </ac:picMkLst>
        </pc:picChg>
        <pc:picChg chg="add mod modCrop">
          <ac:chgData name="Phong Lam - D17" userId="0e7d81a7-9d05-4beb-872c-277ab3fd7c16" providerId="ADAL" clId="{149EA7F7-2D5E-4B16-BDC5-917E2CE57705}" dt="2022-05-15T10:26:45.774" v="4434" actId="1076"/>
          <ac:picMkLst>
            <pc:docMk/>
            <pc:sldMk cId="704749938" sldId="304"/>
            <ac:picMk id="15" creationId="{EE36F4B7-3F99-4300-2E10-4AA0F358B621}"/>
          </ac:picMkLst>
        </pc:picChg>
        <pc:picChg chg="del">
          <ac:chgData name="Phong Lam - D17" userId="0e7d81a7-9d05-4beb-872c-277ab3fd7c16" providerId="ADAL" clId="{149EA7F7-2D5E-4B16-BDC5-917E2CE57705}" dt="2022-05-15T09:48:27.478" v="4215" actId="478"/>
          <ac:picMkLst>
            <pc:docMk/>
            <pc:sldMk cId="704749938" sldId="304"/>
            <ac:picMk id="1028" creationId="{678BA5D1-4D49-E8BF-0C62-D063DED94252}"/>
          </ac:picMkLst>
        </pc:picChg>
        <pc:picChg chg="del">
          <ac:chgData name="Phong Lam - D17" userId="0e7d81a7-9d05-4beb-872c-277ab3fd7c16" providerId="ADAL" clId="{149EA7F7-2D5E-4B16-BDC5-917E2CE57705}" dt="2022-05-15T10:25:23.514" v="4409" actId="478"/>
          <ac:picMkLst>
            <pc:docMk/>
            <pc:sldMk cId="704749938" sldId="304"/>
            <ac:picMk id="1030" creationId="{ED59467F-57D0-B720-641E-82B479EF47D7}"/>
          </ac:picMkLst>
        </pc:picChg>
        <pc:picChg chg="add mod">
          <ac:chgData name="Phong Lam - D17" userId="0e7d81a7-9d05-4beb-872c-277ab3fd7c16" providerId="ADAL" clId="{149EA7F7-2D5E-4B16-BDC5-917E2CE57705}" dt="2022-05-15T10:26:47.102" v="4435" actId="1076"/>
          <ac:picMkLst>
            <pc:docMk/>
            <pc:sldMk cId="704749938" sldId="304"/>
            <ac:picMk id="3074" creationId="{07C5882B-5E97-C01D-2456-5AA4F70B7C52}"/>
          </ac:picMkLst>
        </pc:picChg>
      </pc:sldChg>
      <pc:sldChg chg="addSp delSp modSp add mod">
        <pc:chgData name="Phong Lam - D17" userId="0e7d81a7-9d05-4beb-872c-277ab3fd7c16" providerId="ADAL" clId="{149EA7F7-2D5E-4B16-BDC5-917E2CE57705}" dt="2022-05-15T16:28:17.004" v="15940" actId="14100"/>
        <pc:sldMkLst>
          <pc:docMk/>
          <pc:sldMk cId="271376500" sldId="305"/>
        </pc:sldMkLst>
        <pc:spChg chg="add mod">
          <ac:chgData name="Phong Lam - D17" userId="0e7d81a7-9d05-4beb-872c-277ab3fd7c16" providerId="ADAL" clId="{149EA7F7-2D5E-4B16-BDC5-917E2CE57705}" dt="2022-05-15T16:28:17.004" v="15940" actId="14100"/>
          <ac:spMkLst>
            <pc:docMk/>
            <pc:sldMk cId="271376500" sldId="305"/>
            <ac:spMk id="16" creationId="{67D1C429-FAB3-E198-C184-F3A98CF21F63}"/>
          </ac:spMkLst>
        </pc:spChg>
        <pc:spChg chg="mod">
          <ac:chgData name="Phong Lam - D17" userId="0e7d81a7-9d05-4beb-872c-277ab3fd7c16" providerId="ADAL" clId="{149EA7F7-2D5E-4B16-BDC5-917E2CE57705}" dt="2022-05-15T10:29:48.392" v="4626" actId="20577"/>
          <ac:spMkLst>
            <pc:docMk/>
            <pc:sldMk cId="271376500" sldId="305"/>
            <ac:spMk id="709" creationId="{00000000-0000-0000-0000-000000000000}"/>
          </ac:spMkLst>
        </pc:spChg>
        <pc:spChg chg="mod">
          <ac:chgData name="Phong Lam - D17" userId="0e7d81a7-9d05-4beb-872c-277ab3fd7c16" providerId="ADAL" clId="{149EA7F7-2D5E-4B16-BDC5-917E2CE57705}" dt="2022-05-15T10:29:13.825" v="4573" actId="20577"/>
          <ac:spMkLst>
            <pc:docMk/>
            <pc:sldMk cId="271376500" sldId="305"/>
            <ac:spMk id="710" creationId="{00000000-0000-0000-0000-000000000000}"/>
          </ac:spMkLst>
        </pc:spChg>
        <pc:picChg chg="del">
          <ac:chgData name="Phong Lam - D17" userId="0e7d81a7-9d05-4beb-872c-277ab3fd7c16" providerId="ADAL" clId="{149EA7F7-2D5E-4B16-BDC5-917E2CE57705}" dt="2022-05-15T10:29:31.268" v="4576" actId="478"/>
          <ac:picMkLst>
            <pc:docMk/>
            <pc:sldMk cId="271376500" sldId="305"/>
            <ac:picMk id="4" creationId="{BBAF0495-F0AE-F445-A4EB-BC8E350918DE}"/>
          </ac:picMkLst>
        </pc:picChg>
        <pc:picChg chg="add mod">
          <ac:chgData name="Phong Lam - D17" userId="0e7d81a7-9d05-4beb-872c-277ab3fd7c16" providerId="ADAL" clId="{149EA7F7-2D5E-4B16-BDC5-917E2CE57705}" dt="2022-05-15T10:29:42.358" v="4583" actId="1076"/>
          <ac:picMkLst>
            <pc:docMk/>
            <pc:sldMk cId="271376500" sldId="305"/>
            <ac:picMk id="13" creationId="{19917543-8F9B-085F-2F87-A682F5900470}"/>
          </ac:picMkLst>
        </pc:picChg>
        <pc:picChg chg="add mod">
          <ac:chgData name="Phong Lam - D17" userId="0e7d81a7-9d05-4beb-872c-277ab3fd7c16" providerId="ADAL" clId="{149EA7F7-2D5E-4B16-BDC5-917E2CE57705}" dt="2022-05-15T10:29:37.676" v="4580" actId="1076"/>
          <ac:picMkLst>
            <pc:docMk/>
            <pc:sldMk cId="271376500" sldId="305"/>
            <ac:picMk id="14" creationId="{A2D74A3D-446C-09C0-04BB-38A6683CB876}"/>
          </ac:picMkLst>
        </pc:picChg>
        <pc:picChg chg="del">
          <ac:chgData name="Phong Lam - D17" userId="0e7d81a7-9d05-4beb-872c-277ab3fd7c16" providerId="ADAL" clId="{149EA7F7-2D5E-4B16-BDC5-917E2CE57705}" dt="2022-05-15T10:29:28.413" v="4574" actId="478"/>
          <ac:picMkLst>
            <pc:docMk/>
            <pc:sldMk cId="271376500" sldId="305"/>
            <ac:picMk id="15" creationId="{EE36F4B7-3F99-4300-2E10-4AA0F358B621}"/>
          </ac:picMkLst>
        </pc:picChg>
        <pc:picChg chg="del">
          <ac:chgData name="Phong Lam - D17" userId="0e7d81a7-9d05-4beb-872c-277ab3fd7c16" providerId="ADAL" clId="{149EA7F7-2D5E-4B16-BDC5-917E2CE57705}" dt="2022-05-15T10:29:29.848" v="4575" actId="478"/>
          <ac:picMkLst>
            <pc:docMk/>
            <pc:sldMk cId="271376500" sldId="305"/>
            <ac:picMk id="3074" creationId="{07C5882B-5E97-C01D-2456-5AA4F70B7C52}"/>
          </ac:picMkLst>
        </pc:picChg>
      </pc:sldChg>
      <pc:sldChg chg="new del">
        <pc:chgData name="Phong Lam - D17" userId="0e7d81a7-9d05-4beb-872c-277ab3fd7c16" providerId="ADAL" clId="{149EA7F7-2D5E-4B16-BDC5-917E2CE57705}" dt="2022-05-15T10:28:17.950" v="4443" actId="680"/>
        <pc:sldMkLst>
          <pc:docMk/>
          <pc:sldMk cId="3790698611" sldId="305"/>
        </pc:sldMkLst>
      </pc:sldChg>
      <pc:sldChg chg="new del">
        <pc:chgData name="Phong Lam - D17" userId="0e7d81a7-9d05-4beb-872c-277ab3fd7c16" providerId="ADAL" clId="{149EA7F7-2D5E-4B16-BDC5-917E2CE57705}" dt="2022-05-15T10:32:34.612" v="4638" actId="680"/>
        <pc:sldMkLst>
          <pc:docMk/>
          <pc:sldMk cId="752544966" sldId="306"/>
        </pc:sldMkLst>
      </pc:sldChg>
      <pc:sldChg chg="addSp delSp modSp add mod">
        <pc:chgData name="Phong Lam - D17" userId="0e7d81a7-9d05-4beb-872c-277ab3fd7c16" providerId="ADAL" clId="{149EA7F7-2D5E-4B16-BDC5-917E2CE57705}" dt="2022-05-15T17:03:11.214" v="16104" actId="113"/>
        <pc:sldMkLst>
          <pc:docMk/>
          <pc:sldMk cId="3343168295" sldId="306"/>
        </pc:sldMkLst>
        <pc:spChg chg="add mod">
          <ac:chgData name="Phong Lam - D17" userId="0e7d81a7-9d05-4beb-872c-277ab3fd7c16" providerId="ADAL" clId="{149EA7F7-2D5E-4B16-BDC5-917E2CE57705}" dt="2022-05-15T16:34:39.128" v="16042" actId="1076"/>
          <ac:spMkLst>
            <pc:docMk/>
            <pc:sldMk cId="3343168295" sldId="306"/>
            <ac:spMk id="4" creationId="{1D38A3DE-C0D9-6B29-ACDE-BB154F549704}"/>
          </ac:spMkLst>
        </pc:spChg>
        <pc:spChg chg="add del mod">
          <ac:chgData name="Phong Lam - D17" userId="0e7d81a7-9d05-4beb-872c-277ab3fd7c16" providerId="ADAL" clId="{149EA7F7-2D5E-4B16-BDC5-917E2CE57705}" dt="2022-05-15T16:28:21.642" v="15941" actId="478"/>
          <ac:spMkLst>
            <pc:docMk/>
            <pc:sldMk cId="3343168295" sldId="306"/>
            <ac:spMk id="15" creationId="{680D9BF5-04B7-2E5C-DF19-9C0D686FEAE6}"/>
          </ac:spMkLst>
        </pc:spChg>
        <pc:spChg chg="add mod">
          <ac:chgData name="Phong Lam - D17" userId="0e7d81a7-9d05-4beb-872c-277ab3fd7c16" providerId="ADAL" clId="{149EA7F7-2D5E-4B16-BDC5-917E2CE57705}" dt="2022-05-15T16:28:21.891" v="15942"/>
          <ac:spMkLst>
            <pc:docMk/>
            <pc:sldMk cId="3343168295" sldId="306"/>
            <ac:spMk id="16" creationId="{54C4E1B7-F438-7006-A2CE-9B3EBDC17C5E}"/>
          </ac:spMkLst>
        </pc:spChg>
        <pc:spChg chg="mod">
          <ac:chgData name="Phong Lam - D17" userId="0e7d81a7-9d05-4beb-872c-277ab3fd7c16" providerId="ADAL" clId="{149EA7F7-2D5E-4B16-BDC5-917E2CE57705}" dt="2022-05-15T17:03:11.214" v="16104" actId="113"/>
          <ac:spMkLst>
            <pc:docMk/>
            <pc:sldMk cId="3343168295" sldId="306"/>
            <ac:spMk id="709" creationId="{00000000-0000-0000-0000-000000000000}"/>
          </ac:spMkLst>
        </pc:spChg>
        <pc:spChg chg="mod">
          <ac:chgData name="Phong Lam - D17" userId="0e7d81a7-9d05-4beb-872c-277ab3fd7c16" providerId="ADAL" clId="{149EA7F7-2D5E-4B16-BDC5-917E2CE57705}" dt="2022-05-15T10:32:43.047" v="4659" actId="20577"/>
          <ac:spMkLst>
            <pc:docMk/>
            <pc:sldMk cId="3343168295" sldId="306"/>
            <ac:spMk id="710" creationId="{00000000-0000-0000-0000-000000000000}"/>
          </ac:spMkLst>
        </pc:spChg>
        <pc:picChg chg="add mod">
          <ac:chgData name="Phong Lam - D17" userId="0e7d81a7-9d05-4beb-872c-277ab3fd7c16" providerId="ADAL" clId="{149EA7F7-2D5E-4B16-BDC5-917E2CE57705}" dt="2022-05-15T10:39:47.278" v="5626" actId="14100"/>
          <ac:picMkLst>
            <pc:docMk/>
            <pc:sldMk cId="3343168295" sldId="306"/>
            <ac:picMk id="3" creationId="{94327A86-D3EE-0A73-E7A6-F7AC26274DB3}"/>
          </ac:picMkLst>
        </pc:picChg>
        <pc:picChg chg="del">
          <ac:chgData name="Phong Lam - D17" userId="0e7d81a7-9d05-4beb-872c-277ab3fd7c16" providerId="ADAL" clId="{149EA7F7-2D5E-4B16-BDC5-917E2CE57705}" dt="2022-05-15T10:33:24.970" v="4660" actId="478"/>
          <ac:picMkLst>
            <pc:docMk/>
            <pc:sldMk cId="3343168295" sldId="306"/>
            <ac:picMk id="13" creationId="{19917543-8F9B-085F-2F87-A682F5900470}"/>
          </ac:picMkLst>
        </pc:picChg>
        <pc:picChg chg="del">
          <ac:chgData name="Phong Lam - D17" userId="0e7d81a7-9d05-4beb-872c-277ab3fd7c16" providerId="ADAL" clId="{149EA7F7-2D5E-4B16-BDC5-917E2CE57705}" dt="2022-05-15T10:33:26.886" v="4661" actId="478"/>
          <ac:picMkLst>
            <pc:docMk/>
            <pc:sldMk cId="3343168295" sldId="306"/>
            <ac:picMk id="14" creationId="{A2D74A3D-446C-09C0-04BB-38A6683CB876}"/>
          </ac:picMkLst>
        </pc:picChg>
      </pc:sldChg>
      <pc:sldChg chg="addSp delSp modSp add mod">
        <pc:chgData name="Phong Lam - D17" userId="0e7d81a7-9d05-4beb-872c-277ab3fd7c16" providerId="ADAL" clId="{149EA7F7-2D5E-4B16-BDC5-917E2CE57705}" dt="2022-05-15T16:28:23.718" v="15943"/>
        <pc:sldMkLst>
          <pc:docMk/>
          <pc:sldMk cId="1727302303" sldId="307"/>
        </pc:sldMkLst>
        <pc:spChg chg="add del">
          <ac:chgData name="Phong Lam - D17" userId="0e7d81a7-9d05-4beb-872c-277ab3fd7c16" providerId="ADAL" clId="{149EA7F7-2D5E-4B16-BDC5-917E2CE57705}" dt="2022-05-15T10:42:05.863" v="5981" actId="478"/>
          <ac:spMkLst>
            <pc:docMk/>
            <pc:sldMk cId="1727302303" sldId="307"/>
            <ac:spMk id="2" creationId="{A16EE973-9EFD-37BD-5A90-3DDD245BA91E}"/>
          </ac:spMkLst>
        </pc:spChg>
        <pc:spChg chg="del">
          <ac:chgData name="Phong Lam - D17" userId="0e7d81a7-9d05-4beb-872c-277ab3fd7c16" providerId="ADAL" clId="{149EA7F7-2D5E-4B16-BDC5-917E2CE57705}" dt="2022-05-15T10:43:32.976" v="5992" actId="478"/>
          <ac:spMkLst>
            <pc:docMk/>
            <pc:sldMk cId="1727302303" sldId="307"/>
            <ac:spMk id="4" creationId="{1D38A3DE-C0D9-6B29-ACDE-BB154F549704}"/>
          </ac:spMkLst>
        </pc:spChg>
        <pc:spChg chg="add mod">
          <ac:chgData name="Phong Lam - D17" userId="0e7d81a7-9d05-4beb-872c-277ab3fd7c16" providerId="ADAL" clId="{149EA7F7-2D5E-4B16-BDC5-917E2CE57705}" dt="2022-05-15T10:42:10.384" v="5985" actId="14100"/>
          <ac:spMkLst>
            <pc:docMk/>
            <pc:sldMk cId="1727302303" sldId="307"/>
            <ac:spMk id="5" creationId="{D8C1B24E-F0C7-02E4-FAD6-0FB4954B5CBB}"/>
          </ac:spMkLst>
        </pc:spChg>
        <pc:spChg chg="add del mod">
          <ac:chgData name="Phong Lam - D17" userId="0e7d81a7-9d05-4beb-872c-277ab3fd7c16" providerId="ADAL" clId="{149EA7F7-2D5E-4B16-BDC5-917E2CE57705}" dt="2022-05-15T16:28:10.722" v="15939"/>
          <ac:spMkLst>
            <pc:docMk/>
            <pc:sldMk cId="1727302303" sldId="307"/>
            <ac:spMk id="19" creationId="{D84FB7BC-43F4-04C7-F776-2CA54EE253BF}"/>
          </ac:spMkLst>
        </pc:spChg>
        <pc:spChg chg="add mod">
          <ac:chgData name="Phong Lam - D17" userId="0e7d81a7-9d05-4beb-872c-277ab3fd7c16" providerId="ADAL" clId="{149EA7F7-2D5E-4B16-BDC5-917E2CE57705}" dt="2022-05-15T16:28:23.718" v="15943"/>
          <ac:spMkLst>
            <pc:docMk/>
            <pc:sldMk cId="1727302303" sldId="307"/>
            <ac:spMk id="20" creationId="{4A1BB7B7-BB94-40A8-8750-0BC5AEDB84D3}"/>
          </ac:spMkLst>
        </pc:spChg>
        <pc:spChg chg="mod">
          <ac:chgData name="Phong Lam - D17" userId="0e7d81a7-9d05-4beb-872c-277ab3fd7c16" providerId="ADAL" clId="{149EA7F7-2D5E-4B16-BDC5-917E2CE57705}" dt="2022-05-15T10:45:29.699" v="6392" actId="14100"/>
          <ac:spMkLst>
            <pc:docMk/>
            <pc:sldMk cId="1727302303" sldId="307"/>
            <ac:spMk id="709" creationId="{00000000-0000-0000-0000-000000000000}"/>
          </ac:spMkLst>
        </pc:spChg>
        <pc:spChg chg="mod">
          <ac:chgData name="Phong Lam - D17" userId="0e7d81a7-9d05-4beb-872c-277ab3fd7c16" providerId="ADAL" clId="{149EA7F7-2D5E-4B16-BDC5-917E2CE57705}" dt="2022-05-15T10:40:57.890" v="5778" actId="20577"/>
          <ac:spMkLst>
            <pc:docMk/>
            <pc:sldMk cId="1727302303" sldId="307"/>
            <ac:spMk id="710" creationId="{00000000-0000-0000-0000-000000000000}"/>
          </ac:spMkLst>
        </pc:spChg>
        <pc:picChg chg="del">
          <ac:chgData name="Phong Lam - D17" userId="0e7d81a7-9d05-4beb-872c-277ab3fd7c16" providerId="ADAL" clId="{149EA7F7-2D5E-4B16-BDC5-917E2CE57705}" dt="2022-05-15T10:41:58.471" v="5979" actId="478"/>
          <ac:picMkLst>
            <pc:docMk/>
            <pc:sldMk cId="1727302303" sldId="307"/>
            <ac:picMk id="3" creationId="{94327A86-D3EE-0A73-E7A6-F7AC26274DB3}"/>
          </ac:picMkLst>
        </pc:picChg>
        <pc:picChg chg="add mod">
          <ac:chgData name="Phong Lam - D17" userId="0e7d81a7-9d05-4beb-872c-277ab3fd7c16" providerId="ADAL" clId="{149EA7F7-2D5E-4B16-BDC5-917E2CE57705}" dt="2022-05-15T10:47:20.079" v="6394" actId="1076"/>
          <ac:picMkLst>
            <pc:docMk/>
            <pc:sldMk cId="1727302303" sldId="307"/>
            <ac:picMk id="7" creationId="{96DD10D0-6E1B-13F1-68E1-D23CA152B182}"/>
          </ac:picMkLst>
        </pc:picChg>
        <pc:picChg chg="add mod">
          <ac:chgData name="Phong Lam - D17" userId="0e7d81a7-9d05-4beb-872c-277ab3fd7c16" providerId="ADAL" clId="{149EA7F7-2D5E-4B16-BDC5-917E2CE57705}" dt="2022-05-15T10:47:24.178" v="6397" actId="1076"/>
          <ac:picMkLst>
            <pc:docMk/>
            <pc:sldMk cId="1727302303" sldId="307"/>
            <ac:picMk id="9" creationId="{3D84F631-E4D3-5F12-AB2D-AD5D40200BF0}"/>
          </ac:picMkLst>
        </pc:picChg>
        <pc:picChg chg="add del mod">
          <ac:chgData name="Phong Lam - D17" userId="0e7d81a7-9d05-4beb-872c-277ab3fd7c16" providerId="ADAL" clId="{149EA7F7-2D5E-4B16-BDC5-917E2CE57705}" dt="2022-05-15T10:47:26.294" v="6398" actId="478"/>
          <ac:picMkLst>
            <pc:docMk/>
            <pc:sldMk cId="1727302303" sldId="307"/>
            <ac:picMk id="18" creationId="{720B19B0-7555-C8AA-0F02-0EC6145A631E}"/>
          </ac:picMkLst>
        </pc:picChg>
      </pc:sldChg>
      <pc:sldChg chg="addSp delSp modSp add mod">
        <pc:chgData name="Phong Lam - D17" userId="0e7d81a7-9d05-4beb-872c-277ab3fd7c16" providerId="ADAL" clId="{149EA7F7-2D5E-4B16-BDC5-917E2CE57705}" dt="2022-05-15T16:28:24.843" v="15945"/>
        <pc:sldMkLst>
          <pc:docMk/>
          <pc:sldMk cId="3786834342" sldId="308"/>
        </pc:sldMkLst>
        <pc:spChg chg="add del mod">
          <ac:chgData name="Phong Lam - D17" userId="0e7d81a7-9d05-4beb-872c-277ab3fd7c16" providerId="ADAL" clId="{149EA7F7-2D5E-4B16-BDC5-917E2CE57705}" dt="2022-05-15T10:51:03.062" v="6492" actId="478"/>
          <ac:spMkLst>
            <pc:docMk/>
            <pc:sldMk cId="3786834342" sldId="308"/>
            <ac:spMk id="15" creationId="{1E067BC4-4F8A-02C1-40A1-DF2E3C0C618B}"/>
          </ac:spMkLst>
        </pc:spChg>
        <pc:spChg chg="add del mod">
          <ac:chgData name="Phong Lam - D17" userId="0e7d81a7-9d05-4beb-872c-277ab3fd7c16" providerId="ADAL" clId="{149EA7F7-2D5E-4B16-BDC5-917E2CE57705}" dt="2022-05-15T10:56:41.004" v="6723" actId="478"/>
          <ac:spMkLst>
            <pc:docMk/>
            <pc:sldMk cId="3786834342" sldId="308"/>
            <ac:spMk id="20" creationId="{978BD362-B30B-3A9F-1054-5A2CFC6082A1}"/>
          </ac:spMkLst>
        </pc:spChg>
        <pc:spChg chg="add mod">
          <ac:chgData name="Phong Lam - D17" userId="0e7d81a7-9d05-4beb-872c-277ab3fd7c16" providerId="ADAL" clId="{149EA7F7-2D5E-4B16-BDC5-917E2CE57705}" dt="2022-05-15T16:28:24.843" v="15945"/>
          <ac:spMkLst>
            <pc:docMk/>
            <pc:sldMk cId="3786834342" sldId="308"/>
            <ac:spMk id="25" creationId="{4F55C2DE-09D2-25BA-3925-63ED5FE55429}"/>
          </ac:spMkLst>
        </pc:spChg>
        <pc:spChg chg="del mod">
          <ac:chgData name="Phong Lam - D17" userId="0e7d81a7-9d05-4beb-872c-277ab3fd7c16" providerId="ADAL" clId="{149EA7F7-2D5E-4B16-BDC5-917E2CE57705}" dt="2022-05-15T10:56:46.789" v="6726" actId="478"/>
          <ac:spMkLst>
            <pc:docMk/>
            <pc:sldMk cId="3786834342" sldId="308"/>
            <ac:spMk id="709" creationId="{00000000-0000-0000-0000-000000000000}"/>
          </ac:spMkLst>
        </pc:spChg>
        <pc:spChg chg="mod">
          <ac:chgData name="Phong Lam - D17" userId="0e7d81a7-9d05-4beb-872c-277ab3fd7c16" providerId="ADAL" clId="{149EA7F7-2D5E-4B16-BDC5-917E2CE57705}" dt="2022-05-15T10:57:58.815" v="6803" actId="20577"/>
          <ac:spMkLst>
            <pc:docMk/>
            <pc:sldMk cId="3786834342" sldId="308"/>
            <ac:spMk id="710" creationId="{00000000-0000-0000-0000-000000000000}"/>
          </ac:spMkLst>
        </pc:spChg>
        <pc:picChg chg="add del mod">
          <ac:chgData name="Phong Lam - D17" userId="0e7d81a7-9d05-4beb-872c-277ab3fd7c16" providerId="ADAL" clId="{149EA7F7-2D5E-4B16-BDC5-917E2CE57705}" dt="2022-05-15T10:52:37.387" v="6544" actId="478"/>
          <ac:picMkLst>
            <pc:docMk/>
            <pc:sldMk cId="3786834342" sldId="308"/>
            <ac:picMk id="4" creationId="{A1CDEEBB-0C9E-9143-9BFC-244FAA6635A1}"/>
          </ac:picMkLst>
        </pc:picChg>
        <pc:picChg chg="del">
          <ac:chgData name="Phong Lam - D17" userId="0e7d81a7-9d05-4beb-872c-277ab3fd7c16" providerId="ADAL" clId="{149EA7F7-2D5E-4B16-BDC5-917E2CE57705}" dt="2022-05-15T10:47:52.093" v="6419" actId="478"/>
          <ac:picMkLst>
            <pc:docMk/>
            <pc:sldMk cId="3786834342" sldId="308"/>
            <ac:picMk id="7" creationId="{96DD10D0-6E1B-13F1-68E1-D23CA152B182}"/>
          </ac:picMkLst>
        </pc:picChg>
        <pc:picChg chg="del">
          <ac:chgData name="Phong Lam - D17" userId="0e7d81a7-9d05-4beb-872c-277ab3fd7c16" providerId="ADAL" clId="{149EA7F7-2D5E-4B16-BDC5-917E2CE57705}" dt="2022-05-15T10:47:53.401" v="6420" actId="478"/>
          <ac:picMkLst>
            <pc:docMk/>
            <pc:sldMk cId="3786834342" sldId="308"/>
            <ac:picMk id="9" creationId="{3D84F631-E4D3-5F12-AB2D-AD5D40200BF0}"/>
          </ac:picMkLst>
        </pc:picChg>
        <pc:picChg chg="add mod">
          <ac:chgData name="Phong Lam - D17" userId="0e7d81a7-9d05-4beb-872c-277ab3fd7c16" providerId="ADAL" clId="{149EA7F7-2D5E-4B16-BDC5-917E2CE57705}" dt="2022-05-15T10:56:56.287" v="6730" actId="1076"/>
          <ac:picMkLst>
            <pc:docMk/>
            <pc:sldMk cId="3786834342" sldId="308"/>
            <ac:picMk id="10" creationId="{E3A96F7A-9976-A12E-B854-62DFC06D3B22}"/>
          </ac:picMkLst>
        </pc:picChg>
        <pc:picChg chg="add mod">
          <ac:chgData name="Phong Lam - D17" userId="0e7d81a7-9d05-4beb-872c-277ab3fd7c16" providerId="ADAL" clId="{149EA7F7-2D5E-4B16-BDC5-917E2CE57705}" dt="2022-05-15T10:57:01.656" v="6733" actId="1076"/>
          <ac:picMkLst>
            <pc:docMk/>
            <pc:sldMk cId="3786834342" sldId="308"/>
            <ac:picMk id="12" creationId="{F3B010EF-78FB-368F-7C98-0346048CFA4A}"/>
          </ac:picMkLst>
        </pc:picChg>
        <pc:picChg chg="add del mod">
          <ac:chgData name="Phong Lam - D17" userId="0e7d81a7-9d05-4beb-872c-277ab3fd7c16" providerId="ADAL" clId="{149EA7F7-2D5E-4B16-BDC5-917E2CE57705}" dt="2022-05-15T10:50:58.148" v="6488" actId="478"/>
          <ac:picMkLst>
            <pc:docMk/>
            <pc:sldMk cId="3786834342" sldId="308"/>
            <ac:picMk id="6146" creationId="{9805F00E-F4F9-E8FB-6246-73307ABDF311}"/>
          </ac:picMkLst>
        </pc:picChg>
        <pc:picChg chg="add del mod">
          <ac:chgData name="Phong Lam - D17" userId="0e7d81a7-9d05-4beb-872c-277ab3fd7c16" providerId="ADAL" clId="{149EA7F7-2D5E-4B16-BDC5-917E2CE57705}" dt="2022-05-15T10:56:33.035" v="6717" actId="478"/>
          <ac:picMkLst>
            <pc:docMk/>
            <pc:sldMk cId="3786834342" sldId="308"/>
            <ac:picMk id="6148" creationId="{77114B5D-225A-EC88-1A7B-3C803C22D628}"/>
          </ac:picMkLst>
        </pc:picChg>
      </pc:sldChg>
      <pc:sldChg chg="addSp delSp modSp add mod">
        <pc:chgData name="Phong Lam - D17" userId="0e7d81a7-9d05-4beb-872c-277ab3fd7c16" providerId="ADAL" clId="{149EA7F7-2D5E-4B16-BDC5-917E2CE57705}" dt="2022-05-15T17:04:18.839" v="16108" actId="1076"/>
        <pc:sldMkLst>
          <pc:docMk/>
          <pc:sldMk cId="2069843792" sldId="309"/>
        </pc:sldMkLst>
        <pc:spChg chg="add del mod">
          <ac:chgData name="Phong Lam - D17" userId="0e7d81a7-9d05-4beb-872c-277ab3fd7c16" providerId="ADAL" clId="{149EA7F7-2D5E-4B16-BDC5-917E2CE57705}" dt="2022-05-15T11:01:46.227" v="6988" actId="478"/>
          <ac:spMkLst>
            <pc:docMk/>
            <pc:sldMk cId="2069843792" sldId="309"/>
            <ac:spMk id="2" creationId="{5AB2AF98-7F2A-A46F-AA04-BC2C15FCD2A5}"/>
          </ac:spMkLst>
        </pc:spChg>
        <pc:spChg chg="del">
          <ac:chgData name="Phong Lam - D17" userId="0e7d81a7-9d05-4beb-872c-277ab3fd7c16" providerId="ADAL" clId="{149EA7F7-2D5E-4B16-BDC5-917E2CE57705}" dt="2022-05-15T11:01:46.227" v="6988" actId="478"/>
          <ac:spMkLst>
            <pc:docMk/>
            <pc:sldMk cId="2069843792" sldId="309"/>
            <ac:spMk id="5" creationId="{D8C1B24E-F0C7-02E4-FAD6-0FB4954B5CBB}"/>
          </ac:spMkLst>
        </pc:spChg>
        <pc:spChg chg="add del mod">
          <ac:chgData name="Phong Lam - D17" userId="0e7d81a7-9d05-4beb-872c-277ab3fd7c16" providerId="ADAL" clId="{149EA7F7-2D5E-4B16-BDC5-917E2CE57705}" dt="2022-05-15T11:06:45.672" v="7587" actId="478"/>
          <ac:spMkLst>
            <pc:docMk/>
            <pc:sldMk cId="2069843792" sldId="309"/>
            <ac:spMk id="6" creationId="{10BF4945-8680-C1CD-FE5A-75C41DC9646C}"/>
          </ac:spMkLst>
        </pc:spChg>
        <pc:spChg chg="add del mod">
          <ac:chgData name="Phong Lam - D17" userId="0e7d81a7-9d05-4beb-872c-277ab3fd7c16" providerId="ADAL" clId="{149EA7F7-2D5E-4B16-BDC5-917E2CE57705}" dt="2022-05-15T11:06:01.757" v="7585" actId="478"/>
          <ac:spMkLst>
            <pc:docMk/>
            <pc:sldMk cId="2069843792" sldId="309"/>
            <ac:spMk id="7" creationId="{5B8F04DC-3875-FD64-9932-0AE525258598}"/>
          </ac:spMkLst>
        </pc:spChg>
        <pc:spChg chg="add mod">
          <ac:chgData name="Phong Lam - D17" userId="0e7d81a7-9d05-4beb-872c-277ab3fd7c16" providerId="ADAL" clId="{149EA7F7-2D5E-4B16-BDC5-917E2CE57705}" dt="2022-05-15T17:04:18.839" v="16108" actId="1076"/>
          <ac:spMkLst>
            <pc:docMk/>
            <pc:sldMk cId="2069843792" sldId="309"/>
            <ac:spMk id="8" creationId="{9E5F24F7-0A11-0C0C-8B38-73B6C622ABE4}"/>
          </ac:spMkLst>
        </pc:spChg>
        <pc:spChg chg="add del mod">
          <ac:chgData name="Phong Lam - D17" userId="0e7d81a7-9d05-4beb-872c-277ab3fd7c16" providerId="ADAL" clId="{149EA7F7-2D5E-4B16-BDC5-917E2CE57705}" dt="2022-05-15T11:01:46.227" v="6988" actId="478"/>
          <ac:spMkLst>
            <pc:docMk/>
            <pc:sldMk cId="2069843792" sldId="309"/>
            <ac:spMk id="14" creationId="{2754DC28-135E-6A4C-2718-1AE6D9FCB1C0}"/>
          </ac:spMkLst>
        </pc:spChg>
        <pc:spChg chg="add del mod">
          <ac:chgData name="Phong Lam - D17" userId="0e7d81a7-9d05-4beb-872c-277ab3fd7c16" providerId="ADAL" clId="{149EA7F7-2D5E-4B16-BDC5-917E2CE57705}" dt="2022-05-15T11:01:46.227" v="6988" actId="478"/>
          <ac:spMkLst>
            <pc:docMk/>
            <pc:sldMk cId="2069843792" sldId="309"/>
            <ac:spMk id="15" creationId="{71A6B6F0-2610-F67B-7470-40B62F3C32E0}"/>
          </ac:spMkLst>
        </pc:spChg>
        <pc:spChg chg="add del mod">
          <ac:chgData name="Phong Lam - D17" userId="0e7d81a7-9d05-4beb-872c-277ab3fd7c16" providerId="ADAL" clId="{149EA7F7-2D5E-4B16-BDC5-917E2CE57705}" dt="2022-05-15T11:06:45.672" v="7587" actId="478"/>
          <ac:spMkLst>
            <pc:docMk/>
            <pc:sldMk cId="2069843792" sldId="309"/>
            <ac:spMk id="19" creationId="{825C292B-8186-6A5C-1366-3C6DDBF1C5B9}"/>
          </ac:spMkLst>
        </pc:spChg>
        <pc:spChg chg="add del mod">
          <ac:chgData name="Phong Lam - D17" userId="0e7d81a7-9d05-4beb-872c-277ab3fd7c16" providerId="ADAL" clId="{149EA7F7-2D5E-4B16-BDC5-917E2CE57705}" dt="2022-05-15T11:05:40.265" v="7584" actId="478"/>
          <ac:spMkLst>
            <pc:docMk/>
            <pc:sldMk cId="2069843792" sldId="309"/>
            <ac:spMk id="20" creationId="{B4F1E8C0-1905-D873-6C43-B4DE1FFB3C18}"/>
          </ac:spMkLst>
        </pc:spChg>
        <pc:spChg chg="add mod">
          <ac:chgData name="Phong Lam - D17" userId="0e7d81a7-9d05-4beb-872c-277ab3fd7c16" providerId="ADAL" clId="{149EA7F7-2D5E-4B16-BDC5-917E2CE57705}" dt="2022-05-15T16:28:25.382" v="15946"/>
          <ac:spMkLst>
            <pc:docMk/>
            <pc:sldMk cId="2069843792" sldId="309"/>
            <ac:spMk id="24" creationId="{5C96F44E-C908-8B10-8D22-113077D7B6DA}"/>
          </ac:spMkLst>
        </pc:spChg>
        <pc:spChg chg="mod">
          <ac:chgData name="Phong Lam - D17" userId="0e7d81a7-9d05-4beb-872c-277ab3fd7c16" providerId="ADAL" clId="{149EA7F7-2D5E-4B16-BDC5-917E2CE57705}" dt="2022-05-15T10:58:33.357" v="6914" actId="20577"/>
          <ac:spMkLst>
            <pc:docMk/>
            <pc:sldMk cId="2069843792" sldId="309"/>
            <ac:spMk id="710" creationId="{00000000-0000-0000-0000-000000000000}"/>
          </ac:spMkLst>
        </pc:spChg>
        <pc:picChg chg="add del mod">
          <ac:chgData name="Phong Lam - D17" userId="0e7d81a7-9d05-4beb-872c-277ab3fd7c16" providerId="ADAL" clId="{149EA7F7-2D5E-4B16-BDC5-917E2CE57705}" dt="2022-05-15T11:02:26.231" v="6992" actId="478"/>
          <ac:picMkLst>
            <pc:docMk/>
            <pc:sldMk cId="2069843792" sldId="309"/>
            <ac:picMk id="4" creationId="{E441190E-EC9B-9245-A6C7-443CF472292D}"/>
          </ac:picMkLst>
        </pc:picChg>
        <pc:picChg chg="del">
          <ac:chgData name="Phong Lam - D17" userId="0e7d81a7-9d05-4beb-872c-277ab3fd7c16" providerId="ADAL" clId="{149EA7F7-2D5E-4B16-BDC5-917E2CE57705}" dt="2022-05-15T10:58:36.241" v="6916" actId="478"/>
          <ac:picMkLst>
            <pc:docMk/>
            <pc:sldMk cId="2069843792" sldId="309"/>
            <ac:picMk id="10" creationId="{E3A96F7A-9976-A12E-B854-62DFC06D3B22}"/>
          </ac:picMkLst>
        </pc:picChg>
        <pc:picChg chg="del mod">
          <ac:chgData name="Phong Lam - D17" userId="0e7d81a7-9d05-4beb-872c-277ab3fd7c16" providerId="ADAL" clId="{149EA7F7-2D5E-4B16-BDC5-917E2CE57705}" dt="2022-05-15T10:58:37.675" v="6917" actId="478"/>
          <ac:picMkLst>
            <pc:docMk/>
            <pc:sldMk cId="2069843792" sldId="309"/>
            <ac:picMk id="12" creationId="{F3B010EF-78FB-368F-7C98-0346048CFA4A}"/>
          </ac:picMkLst>
        </pc:picChg>
        <pc:picChg chg="add del mod">
          <ac:chgData name="Phong Lam - D17" userId="0e7d81a7-9d05-4beb-872c-277ab3fd7c16" providerId="ADAL" clId="{149EA7F7-2D5E-4B16-BDC5-917E2CE57705}" dt="2022-05-15T11:01:43.977" v="6987" actId="478"/>
          <ac:picMkLst>
            <pc:docMk/>
            <pc:sldMk cId="2069843792" sldId="309"/>
            <ac:picMk id="13" creationId="{B00208BD-B1E3-73B7-A502-4090E0B8CCE2}"/>
          </ac:picMkLst>
        </pc:picChg>
        <pc:picChg chg="add mod">
          <ac:chgData name="Phong Lam - D17" userId="0e7d81a7-9d05-4beb-872c-277ab3fd7c16" providerId="ADAL" clId="{149EA7F7-2D5E-4B16-BDC5-917E2CE57705}" dt="2022-05-15T11:42:29.194" v="8015" actId="1076"/>
          <ac:picMkLst>
            <pc:docMk/>
            <pc:sldMk cId="2069843792" sldId="309"/>
            <ac:picMk id="7170" creationId="{682C10FA-5D16-809D-721D-FE2D912ED150}"/>
          </ac:picMkLst>
        </pc:picChg>
      </pc:sldChg>
      <pc:sldChg chg="new del">
        <pc:chgData name="Phong Lam - D17" userId="0e7d81a7-9d05-4beb-872c-277ab3fd7c16" providerId="ADAL" clId="{149EA7F7-2D5E-4B16-BDC5-917E2CE57705}" dt="2022-05-15T10:57:25.695" v="6736" actId="47"/>
        <pc:sldMkLst>
          <pc:docMk/>
          <pc:sldMk cId="3579573439" sldId="309"/>
        </pc:sldMkLst>
      </pc:sldChg>
      <pc:sldChg chg="new del">
        <pc:chgData name="Phong Lam - D17" userId="0e7d81a7-9d05-4beb-872c-277ab3fd7c16" providerId="ADAL" clId="{149EA7F7-2D5E-4B16-BDC5-917E2CE57705}" dt="2022-05-15T11:42:36.476" v="8017" actId="47"/>
        <pc:sldMkLst>
          <pc:docMk/>
          <pc:sldMk cId="361018562" sldId="310"/>
        </pc:sldMkLst>
      </pc:sldChg>
      <pc:sldChg chg="modSp add del mod">
        <pc:chgData name="Phong Lam - D17" userId="0e7d81a7-9d05-4beb-872c-277ab3fd7c16" providerId="ADAL" clId="{149EA7F7-2D5E-4B16-BDC5-917E2CE57705}" dt="2022-05-15T10:57:50.497" v="6790" actId="47"/>
        <pc:sldMkLst>
          <pc:docMk/>
          <pc:sldMk cId="1116440360" sldId="310"/>
        </pc:sldMkLst>
        <pc:spChg chg="mod">
          <ac:chgData name="Phong Lam - D17" userId="0e7d81a7-9d05-4beb-872c-277ab3fd7c16" providerId="ADAL" clId="{149EA7F7-2D5E-4B16-BDC5-917E2CE57705}" dt="2022-05-15T10:57:40.087" v="6789" actId="20577"/>
          <ac:spMkLst>
            <pc:docMk/>
            <pc:sldMk cId="1116440360" sldId="310"/>
            <ac:spMk id="710" creationId="{00000000-0000-0000-0000-000000000000}"/>
          </ac:spMkLst>
        </pc:spChg>
      </pc:sldChg>
      <pc:sldChg chg="addSp delSp modSp add mod">
        <pc:chgData name="Phong Lam - D17" userId="0e7d81a7-9d05-4beb-872c-277ab3fd7c16" providerId="ADAL" clId="{149EA7F7-2D5E-4B16-BDC5-917E2CE57705}" dt="2022-05-15T16:28:25.899" v="15947"/>
        <pc:sldMkLst>
          <pc:docMk/>
          <pc:sldMk cId="3397873573" sldId="310"/>
        </pc:sldMkLst>
        <pc:spChg chg="add mod">
          <ac:chgData name="Phong Lam - D17" userId="0e7d81a7-9d05-4beb-872c-277ab3fd7c16" providerId="ADAL" clId="{149EA7F7-2D5E-4B16-BDC5-917E2CE57705}" dt="2022-05-15T11:47:56.776" v="8104" actId="164"/>
          <ac:spMkLst>
            <pc:docMk/>
            <pc:sldMk cId="3397873573" sldId="310"/>
            <ac:spMk id="4" creationId="{75784BBB-128B-26B7-A852-D2D9DB6F365F}"/>
          </ac:spMkLst>
        </pc:spChg>
        <pc:spChg chg="mod">
          <ac:chgData name="Phong Lam - D17" userId="0e7d81a7-9d05-4beb-872c-277ab3fd7c16" providerId="ADAL" clId="{149EA7F7-2D5E-4B16-BDC5-917E2CE57705}" dt="2022-05-15T11:48:18.955" v="8113" actId="1076"/>
          <ac:spMkLst>
            <pc:docMk/>
            <pc:sldMk cId="3397873573" sldId="310"/>
            <ac:spMk id="8" creationId="{9E5F24F7-0A11-0C0C-8B38-73B6C622ABE4}"/>
          </ac:spMkLst>
        </pc:spChg>
        <pc:spChg chg="add mod">
          <ac:chgData name="Phong Lam - D17" userId="0e7d81a7-9d05-4beb-872c-277ab3fd7c16" providerId="ADAL" clId="{149EA7F7-2D5E-4B16-BDC5-917E2CE57705}" dt="2022-05-15T11:47:56.776" v="8104" actId="164"/>
          <ac:spMkLst>
            <pc:docMk/>
            <pc:sldMk cId="3397873573" sldId="310"/>
            <ac:spMk id="15" creationId="{BD3553E8-74D5-B7B0-6D9A-BDDDF4D128D8}"/>
          </ac:spMkLst>
        </pc:spChg>
        <pc:spChg chg="add mod">
          <ac:chgData name="Phong Lam - D17" userId="0e7d81a7-9d05-4beb-872c-277ab3fd7c16" providerId="ADAL" clId="{149EA7F7-2D5E-4B16-BDC5-917E2CE57705}" dt="2022-05-15T11:47:56.776" v="8104" actId="164"/>
          <ac:spMkLst>
            <pc:docMk/>
            <pc:sldMk cId="3397873573" sldId="310"/>
            <ac:spMk id="16" creationId="{1B1CCA70-4FA0-7F4A-CB45-B0D3B1FAFC7F}"/>
          </ac:spMkLst>
        </pc:spChg>
        <pc:spChg chg="add mod">
          <ac:chgData name="Phong Lam - D17" userId="0e7d81a7-9d05-4beb-872c-277ab3fd7c16" providerId="ADAL" clId="{149EA7F7-2D5E-4B16-BDC5-917E2CE57705}" dt="2022-05-15T16:28:25.899" v="15947"/>
          <ac:spMkLst>
            <pc:docMk/>
            <pc:sldMk cId="3397873573" sldId="310"/>
            <ac:spMk id="19" creationId="{A9453E15-205A-4631-AB03-F812DB0690F8}"/>
          </ac:spMkLst>
        </pc:spChg>
        <pc:grpChg chg="add mod">
          <ac:chgData name="Phong Lam - D17" userId="0e7d81a7-9d05-4beb-872c-277ab3fd7c16" providerId="ADAL" clId="{149EA7F7-2D5E-4B16-BDC5-917E2CE57705}" dt="2022-05-15T11:47:51.216" v="8103" actId="164"/>
          <ac:grpSpMkLst>
            <pc:docMk/>
            <pc:sldMk cId="3397873573" sldId="310"/>
            <ac:grpSpMk id="5" creationId="{0E23ABEF-7093-5366-AAD8-7C2EE6E99326}"/>
          </ac:grpSpMkLst>
        </pc:grpChg>
        <pc:grpChg chg="add mod">
          <ac:chgData name="Phong Lam - D17" userId="0e7d81a7-9d05-4beb-872c-277ab3fd7c16" providerId="ADAL" clId="{149EA7F7-2D5E-4B16-BDC5-917E2CE57705}" dt="2022-05-15T11:48:00.566" v="8106" actId="14100"/>
          <ac:grpSpMkLst>
            <pc:docMk/>
            <pc:sldMk cId="3397873573" sldId="310"/>
            <ac:grpSpMk id="6" creationId="{7A3D23DE-BDFE-2DBB-7DA4-B2E6AB54405C}"/>
          </ac:grpSpMkLst>
        </pc:grpChg>
        <pc:picChg chg="add mod">
          <ac:chgData name="Phong Lam - D17" userId="0e7d81a7-9d05-4beb-872c-277ab3fd7c16" providerId="ADAL" clId="{149EA7F7-2D5E-4B16-BDC5-917E2CE57705}" dt="2022-05-15T11:47:56.776" v="8104" actId="164"/>
          <ac:picMkLst>
            <pc:docMk/>
            <pc:sldMk cId="3397873573" sldId="310"/>
            <ac:picMk id="3" creationId="{BF7F143E-9B4E-656B-A1C3-1C02EB6EF804}"/>
          </ac:picMkLst>
        </pc:picChg>
        <pc:picChg chg="add del mod">
          <ac:chgData name="Phong Lam - D17" userId="0e7d81a7-9d05-4beb-872c-277ab3fd7c16" providerId="ADAL" clId="{149EA7F7-2D5E-4B16-BDC5-917E2CE57705}" dt="2022-05-15T11:44:00.092" v="8089" actId="478"/>
          <ac:picMkLst>
            <pc:docMk/>
            <pc:sldMk cId="3397873573" sldId="310"/>
            <ac:picMk id="11" creationId="{139C6BEB-7952-E6B3-BE2D-79C3E83E6C83}"/>
          </ac:picMkLst>
        </pc:picChg>
        <pc:picChg chg="del">
          <ac:chgData name="Phong Lam - D17" userId="0e7d81a7-9d05-4beb-872c-277ab3fd7c16" providerId="ADAL" clId="{149EA7F7-2D5E-4B16-BDC5-917E2CE57705}" dt="2022-05-15T11:43:14.446" v="8085" actId="478"/>
          <ac:picMkLst>
            <pc:docMk/>
            <pc:sldMk cId="3397873573" sldId="310"/>
            <ac:picMk id="7170" creationId="{682C10FA-5D16-809D-721D-FE2D912ED150}"/>
          </ac:picMkLst>
        </pc:picChg>
      </pc:sldChg>
      <pc:sldChg chg="addSp delSp modSp add mod">
        <pc:chgData name="Phong Lam - D17" userId="0e7d81a7-9d05-4beb-872c-277ab3fd7c16" providerId="ADAL" clId="{149EA7F7-2D5E-4B16-BDC5-917E2CE57705}" dt="2022-05-15T16:28:26.510" v="15948"/>
        <pc:sldMkLst>
          <pc:docMk/>
          <pc:sldMk cId="3094408070" sldId="311"/>
        </pc:sldMkLst>
        <pc:spChg chg="del">
          <ac:chgData name="Phong Lam - D17" userId="0e7d81a7-9d05-4beb-872c-277ab3fd7c16" providerId="ADAL" clId="{149EA7F7-2D5E-4B16-BDC5-917E2CE57705}" dt="2022-05-15T11:52:04.297" v="8116" actId="478"/>
          <ac:spMkLst>
            <pc:docMk/>
            <pc:sldMk cId="3094408070" sldId="311"/>
            <ac:spMk id="8" creationId="{9E5F24F7-0A11-0C0C-8B38-73B6C622ABE4}"/>
          </ac:spMkLst>
        </pc:spChg>
        <pc:spChg chg="add mod">
          <ac:chgData name="Phong Lam - D17" userId="0e7d81a7-9d05-4beb-872c-277ab3fd7c16" providerId="ADAL" clId="{149EA7F7-2D5E-4B16-BDC5-917E2CE57705}" dt="2022-05-15T11:53:33.497" v="8236" actId="20577"/>
          <ac:spMkLst>
            <pc:docMk/>
            <pc:sldMk cId="3094408070" sldId="311"/>
            <ac:spMk id="17" creationId="{EE934814-5134-4734-3313-EC75A43AF523}"/>
          </ac:spMkLst>
        </pc:spChg>
        <pc:spChg chg="add mod">
          <ac:chgData name="Phong Lam - D17" userId="0e7d81a7-9d05-4beb-872c-277ab3fd7c16" providerId="ADAL" clId="{149EA7F7-2D5E-4B16-BDC5-917E2CE57705}" dt="2022-05-15T16:28:26.510" v="15948"/>
          <ac:spMkLst>
            <pc:docMk/>
            <pc:sldMk cId="3094408070" sldId="311"/>
            <ac:spMk id="19" creationId="{63EFF9BC-7092-3B82-9A93-A303F3B6A18D}"/>
          </ac:spMkLst>
        </pc:spChg>
        <pc:grpChg chg="del">
          <ac:chgData name="Phong Lam - D17" userId="0e7d81a7-9d05-4beb-872c-277ab3fd7c16" providerId="ADAL" clId="{149EA7F7-2D5E-4B16-BDC5-917E2CE57705}" dt="2022-05-15T11:52:04.297" v="8116" actId="478"/>
          <ac:grpSpMkLst>
            <pc:docMk/>
            <pc:sldMk cId="3094408070" sldId="311"/>
            <ac:grpSpMk id="6" creationId="{7A3D23DE-BDFE-2DBB-7DA4-B2E6AB54405C}"/>
          </ac:grpSpMkLst>
        </pc:grpChg>
        <pc:picChg chg="add mod">
          <ac:chgData name="Phong Lam - D17" userId="0e7d81a7-9d05-4beb-872c-277ab3fd7c16" providerId="ADAL" clId="{149EA7F7-2D5E-4B16-BDC5-917E2CE57705}" dt="2022-05-15T11:52:54.256" v="8127" actId="14100"/>
          <ac:picMkLst>
            <pc:docMk/>
            <pc:sldMk cId="3094408070" sldId="311"/>
            <ac:picMk id="18" creationId="{BCCBA3D9-691A-E767-6173-9072FB38E28D}"/>
          </ac:picMkLst>
        </pc:picChg>
      </pc:sldChg>
      <pc:sldChg chg="addSp delSp modSp add mod">
        <pc:chgData name="Phong Lam - D17" userId="0e7d81a7-9d05-4beb-872c-277ab3fd7c16" providerId="ADAL" clId="{149EA7F7-2D5E-4B16-BDC5-917E2CE57705}" dt="2022-05-15T16:28:27.077" v="15949"/>
        <pc:sldMkLst>
          <pc:docMk/>
          <pc:sldMk cId="418637429" sldId="312"/>
        </pc:sldMkLst>
        <pc:spChg chg="add mod">
          <ac:chgData name="Phong Lam - D17" userId="0e7d81a7-9d05-4beb-872c-277ab3fd7c16" providerId="ADAL" clId="{149EA7F7-2D5E-4B16-BDC5-917E2CE57705}" dt="2022-05-15T11:59:15.584" v="8646" actId="20577"/>
          <ac:spMkLst>
            <pc:docMk/>
            <pc:sldMk cId="418637429" sldId="312"/>
            <ac:spMk id="16" creationId="{97F36341-32A5-9E99-F9B3-D9B7EA2F6760}"/>
          </ac:spMkLst>
        </pc:spChg>
        <pc:spChg chg="mod ord">
          <ac:chgData name="Phong Lam - D17" userId="0e7d81a7-9d05-4beb-872c-277ab3fd7c16" providerId="ADAL" clId="{149EA7F7-2D5E-4B16-BDC5-917E2CE57705}" dt="2022-05-15T12:32:03.249" v="8817" actId="14100"/>
          <ac:spMkLst>
            <pc:docMk/>
            <pc:sldMk cId="418637429" sldId="312"/>
            <ac:spMk id="17" creationId="{EE934814-5134-4734-3313-EC75A43AF523}"/>
          </ac:spMkLst>
        </pc:spChg>
        <pc:spChg chg="add mod">
          <ac:chgData name="Phong Lam - D17" userId="0e7d81a7-9d05-4beb-872c-277ab3fd7c16" providerId="ADAL" clId="{149EA7F7-2D5E-4B16-BDC5-917E2CE57705}" dt="2022-05-15T16:28:27.077" v="15949"/>
          <ac:spMkLst>
            <pc:docMk/>
            <pc:sldMk cId="418637429" sldId="312"/>
            <ac:spMk id="19" creationId="{398E5B6A-53B6-2F5F-3442-853E37B16445}"/>
          </ac:spMkLst>
        </pc:spChg>
        <pc:picChg chg="add mod modCrop">
          <ac:chgData name="Phong Lam - D17" userId="0e7d81a7-9d05-4beb-872c-277ab3fd7c16" providerId="ADAL" clId="{149EA7F7-2D5E-4B16-BDC5-917E2CE57705}" dt="2022-05-15T11:58:16.227" v="8608" actId="1076"/>
          <ac:picMkLst>
            <pc:docMk/>
            <pc:sldMk cId="418637429" sldId="312"/>
            <ac:picMk id="3" creationId="{0935E5AB-418A-B110-84FC-04328F2D1DF9}"/>
          </ac:picMkLst>
        </pc:picChg>
        <pc:picChg chg="add mod">
          <ac:chgData name="Phong Lam - D17" userId="0e7d81a7-9d05-4beb-872c-277ab3fd7c16" providerId="ADAL" clId="{149EA7F7-2D5E-4B16-BDC5-917E2CE57705}" dt="2022-05-15T11:58:17.993" v="8609" actId="1076"/>
          <ac:picMkLst>
            <pc:docMk/>
            <pc:sldMk cId="418637429" sldId="312"/>
            <ac:picMk id="5" creationId="{8CB033A8-CE57-457A-50D3-5E440BD91ACC}"/>
          </ac:picMkLst>
        </pc:picChg>
        <pc:picChg chg="add del mod modCrop">
          <ac:chgData name="Phong Lam - D17" userId="0e7d81a7-9d05-4beb-872c-277ab3fd7c16" providerId="ADAL" clId="{149EA7F7-2D5E-4B16-BDC5-917E2CE57705}" dt="2022-05-15T11:58:06.554" v="8602" actId="478"/>
          <ac:picMkLst>
            <pc:docMk/>
            <pc:sldMk cId="418637429" sldId="312"/>
            <ac:picMk id="18" creationId="{BCCBA3D9-691A-E767-6173-9072FB38E28D}"/>
          </ac:picMkLst>
        </pc:picChg>
      </pc:sldChg>
      <pc:sldChg chg="addSp delSp modSp add mod">
        <pc:chgData name="Phong Lam - D17" userId="0e7d81a7-9d05-4beb-872c-277ab3fd7c16" providerId="ADAL" clId="{149EA7F7-2D5E-4B16-BDC5-917E2CE57705}" dt="2022-05-15T16:28:48.268" v="15957"/>
        <pc:sldMkLst>
          <pc:docMk/>
          <pc:sldMk cId="232469774" sldId="313"/>
        </pc:sldMkLst>
        <pc:spChg chg="add mod">
          <ac:chgData name="Phong Lam - D17" userId="0e7d81a7-9d05-4beb-872c-277ab3fd7c16" providerId="ADAL" clId="{149EA7F7-2D5E-4B16-BDC5-917E2CE57705}" dt="2022-05-15T12:42:32.426" v="9014" actId="14100"/>
          <ac:spMkLst>
            <pc:docMk/>
            <pc:sldMk cId="232469774" sldId="313"/>
            <ac:spMk id="9" creationId="{5B2161A3-07EE-753E-541A-994F6B405B1F}"/>
          </ac:spMkLst>
        </pc:spChg>
        <pc:spChg chg="add mod">
          <ac:chgData name="Phong Lam - D17" userId="0e7d81a7-9d05-4beb-872c-277ab3fd7c16" providerId="ADAL" clId="{149EA7F7-2D5E-4B16-BDC5-917E2CE57705}" dt="2022-05-15T12:42:06.404" v="9008" actId="1076"/>
          <ac:spMkLst>
            <pc:docMk/>
            <pc:sldMk cId="232469774" sldId="313"/>
            <ac:spMk id="10" creationId="{B4E6A92B-25F0-C0D0-D9E4-F1B9FF953568}"/>
          </ac:spMkLst>
        </pc:spChg>
        <pc:spChg chg="mod">
          <ac:chgData name="Phong Lam - D17" userId="0e7d81a7-9d05-4beb-872c-277ab3fd7c16" providerId="ADAL" clId="{149EA7F7-2D5E-4B16-BDC5-917E2CE57705}" dt="2022-05-15T16:28:47.532" v="15956" actId="1076"/>
          <ac:spMkLst>
            <pc:docMk/>
            <pc:sldMk cId="232469774" sldId="313"/>
            <ac:spMk id="16" creationId="{97F36341-32A5-9E99-F9B3-D9B7EA2F6760}"/>
          </ac:spMkLst>
        </pc:spChg>
        <pc:spChg chg="mod">
          <ac:chgData name="Phong Lam - D17" userId="0e7d81a7-9d05-4beb-872c-277ab3fd7c16" providerId="ADAL" clId="{149EA7F7-2D5E-4B16-BDC5-917E2CE57705}" dt="2022-05-15T12:43:00.650" v="9052" actId="20577"/>
          <ac:spMkLst>
            <pc:docMk/>
            <pc:sldMk cId="232469774" sldId="313"/>
            <ac:spMk id="17" creationId="{EE934814-5134-4734-3313-EC75A43AF523}"/>
          </ac:spMkLst>
        </pc:spChg>
        <pc:spChg chg="add mod">
          <ac:chgData name="Phong Lam - D17" userId="0e7d81a7-9d05-4beb-872c-277ab3fd7c16" providerId="ADAL" clId="{149EA7F7-2D5E-4B16-BDC5-917E2CE57705}" dt="2022-05-15T12:42:29.942" v="9013" actId="1076"/>
          <ac:spMkLst>
            <pc:docMk/>
            <pc:sldMk cId="232469774" sldId="313"/>
            <ac:spMk id="18" creationId="{596D33B7-DFAC-18BC-9296-EFD2AAEB0B44}"/>
          </ac:spMkLst>
        </pc:spChg>
        <pc:spChg chg="add del mod">
          <ac:chgData name="Phong Lam - D17" userId="0e7d81a7-9d05-4beb-872c-277ab3fd7c16" providerId="ADAL" clId="{149EA7F7-2D5E-4B16-BDC5-917E2CE57705}" dt="2022-05-15T12:37:02.870" v="8904" actId="478"/>
          <ac:spMkLst>
            <pc:docMk/>
            <pc:sldMk cId="232469774" sldId="313"/>
            <ac:spMk id="19" creationId="{BB1AABA7-D87E-1967-C71A-62E06A6FCD5A}"/>
          </ac:spMkLst>
        </pc:spChg>
        <pc:spChg chg="add del mod">
          <ac:chgData name="Phong Lam - D17" userId="0e7d81a7-9d05-4beb-872c-277ab3fd7c16" providerId="ADAL" clId="{149EA7F7-2D5E-4B16-BDC5-917E2CE57705}" dt="2022-05-15T16:28:32.413" v="15951" actId="478"/>
          <ac:spMkLst>
            <pc:docMk/>
            <pc:sldMk cId="232469774" sldId="313"/>
            <ac:spMk id="22" creationId="{B0554BB7-A75A-E508-AEDE-3F9121B89014}"/>
          </ac:spMkLst>
        </pc:spChg>
        <pc:spChg chg="add mod">
          <ac:chgData name="Phong Lam - D17" userId="0e7d81a7-9d05-4beb-872c-277ab3fd7c16" providerId="ADAL" clId="{149EA7F7-2D5E-4B16-BDC5-917E2CE57705}" dt="2022-05-15T16:28:48.268" v="15957"/>
          <ac:spMkLst>
            <pc:docMk/>
            <pc:sldMk cId="232469774" sldId="313"/>
            <ac:spMk id="23" creationId="{2CD32FFA-EB8A-FAAA-BFBA-39A4BE627FAB}"/>
          </ac:spMkLst>
        </pc:spChg>
        <pc:spChg chg="mod">
          <ac:chgData name="Phong Lam - D17" userId="0e7d81a7-9d05-4beb-872c-277ab3fd7c16" providerId="ADAL" clId="{149EA7F7-2D5E-4B16-BDC5-917E2CE57705}" dt="2022-05-15T12:01:52.840" v="8750" actId="20577"/>
          <ac:spMkLst>
            <pc:docMk/>
            <pc:sldMk cId="232469774" sldId="313"/>
            <ac:spMk id="710" creationId="{00000000-0000-0000-0000-000000000000}"/>
          </ac:spMkLst>
        </pc:spChg>
        <pc:picChg chg="del mod">
          <ac:chgData name="Phong Lam - D17" userId="0e7d81a7-9d05-4beb-872c-277ab3fd7c16" providerId="ADAL" clId="{149EA7F7-2D5E-4B16-BDC5-917E2CE57705}" dt="2022-05-15T12:35:37.486" v="8847" actId="478"/>
          <ac:picMkLst>
            <pc:docMk/>
            <pc:sldMk cId="232469774" sldId="313"/>
            <ac:picMk id="3" creationId="{0935E5AB-418A-B110-84FC-04328F2D1DF9}"/>
          </ac:picMkLst>
        </pc:picChg>
        <pc:picChg chg="add del mod modCrop">
          <ac:chgData name="Phong Lam - D17" userId="0e7d81a7-9d05-4beb-872c-277ab3fd7c16" providerId="ADAL" clId="{149EA7F7-2D5E-4B16-BDC5-917E2CE57705}" dt="2022-05-15T12:39:11.740" v="8919" actId="478"/>
          <ac:picMkLst>
            <pc:docMk/>
            <pc:sldMk cId="232469774" sldId="313"/>
            <ac:picMk id="4" creationId="{6DCB9DF8-7298-F044-16DB-08C3E60B84E5}"/>
          </ac:picMkLst>
        </pc:picChg>
        <pc:picChg chg="del">
          <ac:chgData name="Phong Lam - D17" userId="0e7d81a7-9d05-4beb-872c-277ab3fd7c16" providerId="ADAL" clId="{149EA7F7-2D5E-4B16-BDC5-917E2CE57705}" dt="2022-05-15T12:35:37.486" v="8847" actId="478"/>
          <ac:picMkLst>
            <pc:docMk/>
            <pc:sldMk cId="232469774" sldId="313"/>
            <ac:picMk id="5" creationId="{8CB033A8-CE57-457A-50D3-5E440BD91ACC}"/>
          </ac:picMkLst>
        </pc:picChg>
        <pc:picChg chg="add mod modCrop">
          <ac:chgData name="Phong Lam - D17" userId="0e7d81a7-9d05-4beb-872c-277ab3fd7c16" providerId="ADAL" clId="{149EA7F7-2D5E-4B16-BDC5-917E2CE57705}" dt="2022-05-15T12:40:15.429" v="8931" actId="1076"/>
          <ac:picMkLst>
            <pc:docMk/>
            <pc:sldMk cId="232469774" sldId="313"/>
            <ac:picMk id="8" creationId="{7B9BD733-8D31-91CE-71F6-1E65C0445EE5}"/>
          </ac:picMkLst>
        </pc:picChg>
      </pc:sldChg>
      <pc:sldChg chg="addSp delSp modSp add mod">
        <pc:chgData name="Phong Lam - D17" userId="0e7d81a7-9d05-4beb-872c-277ab3fd7c16" providerId="ADAL" clId="{149EA7F7-2D5E-4B16-BDC5-917E2CE57705}" dt="2022-05-15T16:28:57.163" v="15958" actId="1076"/>
        <pc:sldMkLst>
          <pc:docMk/>
          <pc:sldMk cId="1049857872" sldId="314"/>
        </pc:sldMkLst>
        <pc:spChg chg="mod">
          <ac:chgData name="Phong Lam - D17" userId="0e7d81a7-9d05-4beb-872c-277ab3fd7c16" providerId="ADAL" clId="{149EA7F7-2D5E-4B16-BDC5-917E2CE57705}" dt="2022-05-15T12:46:45.840" v="9435" actId="1076"/>
          <ac:spMkLst>
            <pc:docMk/>
            <pc:sldMk cId="1049857872" sldId="314"/>
            <ac:spMk id="9" creationId="{5B2161A3-07EE-753E-541A-994F6B405B1F}"/>
          </ac:spMkLst>
        </pc:spChg>
        <pc:spChg chg="mod">
          <ac:chgData name="Phong Lam - D17" userId="0e7d81a7-9d05-4beb-872c-277ab3fd7c16" providerId="ADAL" clId="{149EA7F7-2D5E-4B16-BDC5-917E2CE57705}" dt="2022-05-15T12:47:02.297" v="9514" actId="1076"/>
          <ac:spMkLst>
            <pc:docMk/>
            <pc:sldMk cId="1049857872" sldId="314"/>
            <ac:spMk id="10" creationId="{B4E6A92B-25F0-C0D0-D9E4-F1B9FF953568}"/>
          </ac:spMkLst>
        </pc:spChg>
        <pc:spChg chg="mod">
          <ac:chgData name="Phong Lam - D17" userId="0e7d81a7-9d05-4beb-872c-277ab3fd7c16" providerId="ADAL" clId="{149EA7F7-2D5E-4B16-BDC5-917E2CE57705}" dt="2022-05-15T16:28:57.163" v="15958" actId="1076"/>
          <ac:spMkLst>
            <pc:docMk/>
            <pc:sldMk cId="1049857872" sldId="314"/>
            <ac:spMk id="16" creationId="{97F36341-32A5-9E99-F9B3-D9B7EA2F6760}"/>
          </ac:spMkLst>
        </pc:spChg>
        <pc:spChg chg="mod">
          <ac:chgData name="Phong Lam - D17" userId="0e7d81a7-9d05-4beb-872c-277ab3fd7c16" providerId="ADAL" clId="{149EA7F7-2D5E-4B16-BDC5-917E2CE57705}" dt="2022-05-15T12:47:39.913" v="9641" actId="20577"/>
          <ac:spMkLst>
            <pc:docMk/>
            <pc:sldMk cId="1049857872" sldId="314"/>
            <ac:spMk id="17" creationId="{EE934814-5134-4734-3313-EC75A43AF523}"/>
          </ac:spMkLst>
        </pc:spChg>
        <pc:spChg chg="mod">
          <ac:chgData name="Phong Lam - D17" userId="0e7d81a7-9d05-4beb-872c-277ab3fd7c16" providerId="ADAL" clId="{149EA7F7-2D5E-4B16-BDC5-917E2CE57705}" dt="2022-05-15T12:48:18.041" v="9805" actId="20577"/>
          <ac:spMkLst>
            <pc:docMk/>
            <pc:sldMk cId="1049857872" sldId="314"/>
            <ac:spMk id="18" creationId="{596D33B7-DFAC-18BC-9296-EFD2AAEB0B44}"/>
          </ac:spMkLst>
        </pc:spChg>
        <pc:spChg chg="add del mod">
          <ac:chgData name="Phong Lam - D17" userId="0e7d81a7-9d05-4beb-872c-277ab3fd7c16" providerId="ADAL" clId="{149EA7F7-2D5E-4B16-BDC5-917E2CE57705}" dt="2022-05-15T16:28:34.616" v="15953"/>
          <ac:spMkLst>
            <pc:docMk/>
            <pc:sldMk cId="1049857872" sldId="314"/>
            <ac:spMk id="19" creationId="{D5758C4A-D668-2645-C794-1D21BB24C591}"/>
          </ac:spMkLst>
        </pc:spChg>
        <pc:spChg chg="add mod">
          <ac:chgData name="Phong Lam - D17" userId="0e7d81a7-9d05-4beb-872c-277ab3fd7c16" providerId="ADAL" clId="{149EA7F7-2D5E-4B16-BDC5-917E2CE57705}" dt="2022-05-15T16:28:36.394" v="15954"/>
          <ac:spMkLst>
            <pc:docMk/>
            <pc:sldMk cId="1049857872" sldId="314"/>
            <ac:spMk id="20" creationId="{BB5B88F1-094E-4286-D00B-9A1CB260D5A5}"/>
          </ac:spMkLst>
        </pc:spChg>
        <pc:picChg chg="add mod ord">
          <ac:chgData name="Phong Lam - D17" userId="0e7d81a7-9d05-4beb-872c-277ab3fd7c16" providerId="ADAL" clId="{149EA7F7-2D5E-4B16-BDC5-917E2CE57705}" dt="2022-05-15T12:46:39.352" v="9432" actId="167"/>
          <ac:picMkLst>
            <pc:docMk/>
            <pc:sldMk cId="1049857872" sldId="314"/>
            <ac:picMk id="3" creationId="{1F8E9290-68DD-05D0-76F1-ED934CB1D3D6}"/>
          </ac:picMkLst>
        </pc:picChg>
        <pc:picChg chg="del">
          <ac:chgData name="Phong Lam - D17" userId="0e7d81a7-9d05-4beb-872c-277ab3fd7c16" providerId="ADAL" clId="{149EA7F7-2D5E-4B16-BDC5-917E2CE57705}" dt="2022-05-15T12:46:30.289" v="9426" actId="478"/>
          <ac:picMkLst>
            <pc:docMk/>
            <pc:sldMk cId="1049857872" sldId="314"/>
            <ac:picMk id="8" creationId="{7B9BD733-8D31-91CE-71F6-1E65C0445EE5}"/>
          </ac:picMkLst>
        </pc:picChg>
      </pc:sldChg>
      <pc:sldChg chg="addSp delSp modSp add mod">
        <pc:chgData name="Phong Lam - D17" userId="0e7d81a7-9d05-4beb-872c-277ab3fd7c16" providerId="ADAL" clId="{149EA7F7-2D5E-4B16-BDC5-917E2CE57705}" dt="2022-05-15T16:29:00.094" v="15959"/>
        <pc:sldMkLst>
          <pc:docMk/>
          <pc:sldMk cId="514338539" sldId="315"/>
        </pc:sldMkLst>
        <pc:spChg chg="del">
          <ac:chgData name="Phong Lam - D17" userId="0e7d81a7-9d05-4beb-872c-277ab3fd7c16" providerId="ADAL" clId="{149EA7F7-2D5E-4B16-BDC5-917E2CE57705}" dt="2022-05-15T12:49:59.894" v="9858" actId="478"/>
          <ac:spMkLst>
            <pc:docMk/>
            <pc:sldMk cId="514338539" sldId="315"/>
            <ac:spMk id="9" creationId="{5B2161A3-07EE-753E-541A-994F6B405B1F}"/>
          </ac:spMkLst>
        </pc:spChg>
        <pc:spChg chg="del">
          <ac:chgData name="Phong Lam - D17" userId="0e7d81a7-9d05-4beb-872c-277ab3fd7c16" providerId="ADAL" clId="{149EA7F7-2D5E-4B16-BDC5-917E2CE57705}" dt="2022-05-15T12:49:58.958" v="9857" actId="478"/>
          <ac:spMkLst>
            <pc:docMk/>
            <pc:sldMk cId="514338539" sldId="315"/>
            <ac:spMk id="10" creationId="{B4E6A92B-25F0-C0D0-D9E4-F1B9FF953568}"/>
          </ac:spMkLst>
        </pc:spChg>
        <pc:spChg chg="del">
          <ac:chgData name="Phong Lam - D17" userId="0e7d81a7-9d05-4beb-872c-277ab3fd7c16" providerId="ADAL" clId="{149EA7F7-2D5E-4B16-BDC5-917E2CE57705}" dt="2022-05-15T12:50:01.245" v="9859" actId="478"/>
          <ac:spMkLst>
            <pc:docMk/>
            <pc:sldMk cId="514338539" sldId="315"/>
            <ac:spMk id="16" creationId="{97F36341-32A5-9E99-F9B3-D9B7EA2F6760}"/>
          </ac:spMkLst>
        </pc:spChg>
        <pc:spChg chg="mod">
          <ac:chgData name="Phong Lam - D17" userId="0e7d81a7-9d05-4beb-872c-277ab3fd7c16" providerId="ADAL" clId="{149EA7F7-2D5E-4B16-BDC5-917E2CE57705}" dt="2022-05-15T12:50:28.995" v="9867" actId="20577"/>
          <ac:spMkLst>
            <pc:docMk/>
            <pc:sldMk cId="514338539" sldId="315"/>
            <ac:spMk id="17" creationId="{EE934814-5134-4734-3313-EC75A43AF523}"/>
          </ac:spMkLst>
        </pc:spChg>
        <pc:spChg chg="del">
          <ac:chgData name="Phong Lam - D17" userId="0e7d81a7-9d05-4beb-872c-277ab3fd7c16" providerId="ADAL" clId="{149EA7F7-2D5E-4B16-BDC5-917E2CE57705}" dt="2022-05-15T12:49:56.119" v="9855" actId="478"/>
          <ac:spMkLst>
            <pc:docMk/>
            <pc:sldMk cId="514338539" sldId="315"/>
            <ac:spMk id="18" creationId="{596D33B7-DFAC-18BC-9296-EFD2AAEB0B44}"/>
          </ac:spMkLst>
        </pc:spChg>
        <pc:spChg chg="add mod">
          <ac:chgData name="Phong Lam - D17" userId="0e7d81a7-9d05-4beb-872c-277ab3fd7c16" providerId="ADAL" clId="{149EA7F7-2D5E-4B16-BDC5-917E2CE57705}" dt="2022-05-15T16:29:00.094" v="15959"/>
          <ac:spMkLst>
            <pc:docMk/>
            <pc:sldMk cId="514338539" sldId="315"/>
            <ac:spMk id="19" creationId="{3A696C87-0DA6-A410-8644-396E242B0B88}"/>
          </ac:spMkLst>
        </pc:spChg>
        <pc:picChg chg="del">
          <ac:chgData name="Phong Lam - D17" userId="0e7d81a7-9d05-4beb-872c-277ab3fd7c16" providerId="ADAL" clId="{149EA7F7-2D5E-4B16-BDC5-917E2CE57705}" dt="2022-05-15T12:49:57.883" v="9856" actId="478"/>
          <ac:picMkLst>
            <pc:docMk/>
            <pc:sldMk cId="514338539" sldId="315"/>
            <ac:picMk id="3" creationId="{1F8E9290-68DD-05D0-76F1-ED934CB1D3D6}"/>
          </ac:picMkLst>
        </pc:picChg>
        <pc:picChg chg="add mod modCrop">
          <ac:chgData name="Phong Lam - D17" userId="0e7d81a7-9d05-4beb-872c-277ab3fd7c16" providerId="ADAL" clId="{149EA7F7-2D5E-4B16-BDC5-917E2CE57705}" dt="2022-05-15T12:50:31.561" v="9868" actId="1076"/>
          <ac:picMkLst>
            <pc:docMk/>
            <pc:sldMk cId="514338539" sldId="315"/>
            <ac:picMk id="4" creationId="{31734421-76B9-CA6A-9947-E77030023DA9}"/>
          </ac:picMkLst>
        </pc:picChg>
      </pc:sldChg>
      <pc:sldChg chg="addSp delSp modSp add mod">
        <pc:chgData name="Phong Lam - D17" userId="0e7d81a7-9d05-4beb-872c-277ab3fd7c16" providerId="ADAL" clId="{149EA7F7-2D5E-4B16-BDC5-917E2CE57705}" dt="2022-05-15T16:29:30.899" v="15960"/>
        <pc:sldMkLst>
          <pc:docMk/>
          <pc:sldMk cId="4069675441" sldId="316"/>
        </pc:sldMkLst>
        <pc:spChg chg="add mod">
          <ac:chgData name="Phong Lam - D17" userId="0e7d81a7-9d05-4beb-872c-277ab3fd7c16" providerId="ADAL" clId="{149EA7F7-2D5E-4B16-BDC5-917E2CE57705}" dt="2022-05-15T16:29:30.899" v="15960"/>
          <ac:spMkLst>
            <pc:docMk/>
            <pc:sldMk cId="4069675441" sldId="316"/>
            <ac:spMk id="15" creationId="{5C23FF5C-4815-CB69-9509-58CDF285F1F8}"/>
          </ac:spMkLst>
        </pc:spChg>
        <pc:spChg chg="mod">
          <ac:chgData name="Phong Lam - D17" userId="0e7d81a7-9d05-4beb-872c-277ab3fd7c16" providerId="ADAL" clId="{149EA7F7-2D5E-4B16-BDC5-917E2CE57705}" dt="2022-05-15T12:51:17.447" v="9876" actId="20577"/>
          <ac:spMkLst>
            <pc:docMk/>
            <pc:sldMk cId="4069675441" sldId="316"/>
            <ac:spMk id="17" creationId="{EE934814-5134-4734-3313-EC75A43AF523}"/>
          </ac:spMkLst>
        </pc:spChg>
        <pc:picChg chg="del">
          <ac:chgData name="Phong Lam - D17" userId="0e7d81a7-9d05-4beb-872c-277ab3fd7c16" providerId="ADAL" clId="{149EA7F7-2D5E-4B16-BDC5-917E2CE57705}" dt="2022-05-15T12:51:19.795" v="9877" actId="478"/>
          <ac:picMkLst>
            <pc:docMk/>
            <pc:sldMk cId="4069675441" sldId="316"/>
            <ac:picMk id="4" creationId="{31734421-76B9-CA6A-9947-E77030023DA9}"/>
          </ac:picMkLst>
        </pc:picChg>
        <pc:picChg chg="add del mod">
          <ac:chgData name="Phong Lam - D17" userId="0e7d81a7-9d05-4beb-872c-277ab3fd7c16" providerId="ADAL" clId="{149EA7F7-2D5E-4B16-BDC5-917E2CE57705}" dt="2022-05-15T12:51:27.408" v="9880" actId="478"/>
          <ac:picMkLst>
            <pc:docMk/>
            <pc:sldMk cId="4069675441" sldId="316"/>
            <ac:picMk id="11" creationId="{9D54E102-59FB-2056-928C-C5F2263E839A}"/>
          </ac:picMkLst>
        </pc:picChg>
        <pc:picChg chg="add mod">
          <ac:chgData name="Phong Lam - D17" userId="0e7d81a7-9d05-4beb-872c-277ab3fd7c16" providerId="ADAL" clId="{149EA7F7-2D5E-4B16-BDC5-917E2CE57705}" dt="2022-05-15T12:51:43.358" v="9881" actId="1076"/>
          <ac:picMkLst>
            <pc:docMk/>
            <pc:sldMk cId="4069675441" sldId="316"/>
            <ac:picMk id="12" creationId="{3CCA3A96-ED8A-ED95-6AEF-72C5BEEA757D}"/>
          </ac:picMkLst>
        </pc:picChg>
        <pc:picChg chg="add del mod">
          <ac:chgData name="Phong Lam - D17" userId="0e7d81a7-9d05-4beb-872c-277ab3fd7c16" providerId="ADAL" clId="{149EA7F7-2D5E-4B16-BDC5-917E2CE57705}" dt="2022-05-15T12:52:09.482" v="9883"/>
          <ac:picMkLst>
            <pc:docMk/>
            <pc:sldMk cId="4069675441" sldId="316"/>
            <ac:picMk id="13" creationId="{5C3A3E5E-DCD1-27EB-0A00-B0A8AEA24240}"/>
          </ac:picMkLst>
        </pc:picChg>
        <pc:picChg chg="add del mod">
          <ac:chgData name="Phong Lam - D17" userId="0e7d81a7-9d05-4beb-872c-277ab3fd7c16" providerId="ADAL" clId="{149EA7F7-2D5E-4B16-BDC5-917E2CE57705}" dt="2022-05-15T12:52:09.482" v="9883"/>
          <ac:picMkLst>
            <pc:docMk/>
            <pc:sldMk cId="4069675441" sldId="316"/>
            <ac:picMk id="14" creationId="{B48F55A6-E658-5E73-5FC6-83BAFD99ECCA}"/>
          </ac:picMkLst>
        </pc:picChg>
      </pc:sldChg>
      <pc:sldChg chg="addSp delSp modSp add mod">
        <pc:chgData name="Phong Lam - D17" userId="0e7d81a7-9d05-4beb-872c-277ab3fd7c16" providerId="ADAL" clId="{149EA7F7-2D5E-4B16-BDC5-917E2CE57705}" dt="2022-05-15T16:32:03.110" v="16032" actId="478"/>
        <pc:sldMkLst>
          <pc:docMk/>
          <pc:sldMk cId="1196291334" sldId="317"/>
        </pc:sldMkLst>
        <pc:spChg chg="add mod">
          <ac:chgData name="Phong Lam - D17" userId="0e7d81a7-9d05-4beb-872c-277ab3fd7c16" providerId="ADAL" clId="{149EA7F7-2D5E-4B16-BDC5-917E2CE57705}" dt="2022-05-15T16:29:32.645" v="15961"/>
          <ac:spMkLst>
            <pc:docMk/>
            <pc:sldMk cId="1196291334" sldId="317"/>
            <ac:spMk id="133" creationId="{AA57AB75-CEB8-568A-B7FD-51B3E8413DC1}"/>
          </ac:spMkLst>
        </pc:spChg>
        <pc:spChg chg="add del mod">
          <ac:chgData name="Phong Lam - D17" userId="0e7d81a7-9d05-4beb-872c-277ab3fd7c16" providerId="ADAL" clId="{149EA7F7-2D5E-4B16-BDC5-917E2CE57705}" dt="2022-05-15T16:32:03.110" v="16032" actId="478"/>
          <ac:spMkLst>
            <pc:docMk/>
            <pc:sldMk cId="1196291334" sldId="317"/>
            <ac:spMk id="134" creationId="{98450F95-C0F1-01F7-7576-7DE3A2DC0495}"/>
          </ac:spMkLst>
        </pc:spChg>
        <pc:spChg chg="mod">
          <ac:chgData name="Phong Lam - D17" userId="0e7d81a7-9d05-4beb-872c-277ab3fd7c16" providerId="ADAL" clId="{149EA7F7-2D5E-4B16-BDC5-917E2CE57705}" dt="2022-05-15T12:52:24.089" v="9926" actId="20577"/>
          <ac:spMkLst>
            <pc:docMk/>
            <pc:sldMk cId="1196291334" sldId="317"/>
            <ac:spMk id="497" creationId="{00000000-0000-0000-0000-000000000000}"/>
          </ac:spMkLst>
        </pc:spChg>
        <pc:spChg chg="mod">
          <ac:chgData name="Phong Lam - D17" userId="0e7d81a7-9d05-4beb-872c-277ab3fd7c16" providerId="ADAL" clId="{149EA7F7-2D5E-4B16-BDC5-917E2CE57705}" dt="2022-05-15T12:52:17.747" v="9885" actId="20577"/>
          <ac:spMkLst>
            <pc:docMk/>
            <pc:sldMk cId="1196291334" sldId="317"/>
            <ac:spMk id="499" creationId="{00000000-0000-0000-0000-000000000000}"/>
          </ac:spMkLst>
        </pc:spChg>
      </pc:sldChg>
      <pc:sldChg chg="delSp modSp add del mod">
        <pc:chgData name="Phong Lam - D17" userId="0e7d81a7-9d05-4beb-872c-277ab3fd7c16" providerId="ADAL" clId="{149EA7F7-2D5E-4B16-BDC5-917E2CE57705}" dt="2022-05-15T15:19:35.276" v="11381" actId="47"/>
        <pc:sldMkLst>
          <pc:docMk/>
          <pc:sldMk cId="2937370458" sldId="318"/>
        </pc:sldMkLst>
        <pc:spChg chg="mod">
          <ac:chgData name="Phong Lam - D17" userId="0e7d81a7-9d05-4beb-872c-277ab3fd7c16" providerId="ADAL" clId="{149EA7F7-2D5E-4B16-BDC5-917E2CE57705}" dt="2022-05-15T12:53:25.430" v="9998" actId="20577"/>
          <ac:spMkLst>
            <pc:docMk/>
            <pc:sldMk cId="2937370458" sldId="318"/>
            <ac:spMk id="17" creationId="{EE934814-5134-4734-3313-EC75A43AF523}"/>
          </ac:spMkLst>
        </pc:spChg>
        <pc:spChg chg="mod">
          <ac:chgData name="Phong Lam - D17" userId="0e7d81a7-9d05-4beb-872c-277ab3fd7c16" providerId="ADAL" clId="{149EA7F7-2D5E-4B16-BDC5-917E2CE57705}" dt="2022-05-15T12:52:52.426" v="9987" actId="20577"/>
          <ac:spMkLst>
            <pc:docMk/>
            <pc:sldMk cId="2937370458" sldId="318"/>
            <ac:spMk id="710" creationId="{00000000-0000-0000-0000-000000000000}"/>
          </ac:spMkLst>
        </pc:spChg>
        <pc:picChg chg="del">
          <ac:chgData name="Phong Lam - D17" userId="0e7d81a7-9d05-4beb-872c-277ab3fd7c16" providerId="ADAL" clId="{149EA7F7-2D5E-4B16-BDC5-917E2CE57705}" dt="2022-05-15T12:52:58.560" v="9988" actId="478"/>
          <ac:picMkLst>
            <pc:docMk/>
            <pc:sldMk cId="2937370458" sldId="318"/>
            <ac:picMk id="12" creationId="{3CCA3A96-ED8A-ED95-6AEF-72C5BEEA757D}"/>
          </ac:picMkLst>
        </pc:picChg>
      </pc:sldChg>
      <pc:sldChg chg="addSp delSp modSp add mod ord">
        <pc:chgData name="Phong Lam - D17" userId="0e7d81a7-9d05-4beb-872c-277ab3fd7c16" providerId="ADAL" clId="{149EA7F7-2D5E-4B16-BDC5-917E2CE57705}" dt="2022-05-15T16:31:55.752" v="16029"/>
        <pc:sldMkLst>
          <pc:docMk/>
          <pc:sldMk cId="2066402590" sldId="319"/>
        </pc:sldMkLst>
        <pc:spChg chg="add del mod">
          <ac:chgData name="Phong Lam - D17" userId="0e7d81a7-9d05-4beb-872c-277ab3fd7c16" providerId="ADAL" clId="{149EA7F7-2D5E-4B16-BDC5-917E2CE57705}" dt="2022-05-15T12:54:05.823" v="10101" actId="478"/>
          <ac:spMkLst>
            <pc:docMk/>
            <pc:sldMk cId="2066402590" sldId="319"/>
            <ac:spMk id="3" creationId="{A9EA2C67-B4AE-14D0-A983-0F4265A03A27}"/>
          </ac:spMkLst>
        </pc:spChg>
        <pc:spChg chg="add mod">
          <ac:chgData name="Phong Lam - D17" userId="0e7d81a7-9d05-4beb-872c-277ab3fd7c16" providerId="ADAL" clId="{149EA7F7-2D5E-4B16-BDC5-917E2CE57705}" dt="2022-05-15T16:31:55.752" v="16029"/>
          <ac:spMkLst>
            <pc:docMk/>
            <pc:sldMk cId="2066402590" sldId="319"/>
            <ac:spMk id="18" creationId="{11FC4CE2-4B7D-79F8-61F4-D590AF1A1C71}"/>
          </ac:spMkLst>
        </pc:spChg>
        <pc:spChg chg="del">
          <ac:chgData name="Phong Lam - D17" userId="0e7d81a7-9d05-4beb-872c-277ab3fd7c16" providerId="ADAL" clId="{149EA7F7-2D5E-4B16-BDC5-917E2CE57705}" dt="2022-05-15T12:54:02.316" v="10100" actId="478"/>
          <ac:spMkLst>
            <pc:docMk/>
            <pc:sldMk cId="2066402590" sldId="319"/>
            <ac:spMk id="1728" creationId="{00000000-0000-0000-0000-000000000000}"/>
          </ac:spMkLst>
        </pc:spChg>
        <pc:spChg chg="mod">
          <ac:chgData name="Phong Lam - D17" userId="0e7d81a7-9d05-4beb-872c-277ab3fd7c16" providerId="ADAL" clId="{149EA7F7-2D5E-4B16-BDC5-917E2CE57705}" dt="2022-05-15T13:01:28.619" v="10323" actId="20577"/>
          <ac:spMkLst>
            <pc:docMk/>
            <pc:sldMk cId="2066402590" sldId="319"/>
            <ac:spMk id="1729" creationId="{00000000-0000-0000-0000-000000000000}"/>
          </ac:spMkLst>
        </pc:spChg>
      </pc:sldChg>
      <pc:sldChg chg="addSp modSp add mod">
        <pc:chgData name="Phong Lam - D17" userId="0e7d81a7-9d05-4beb-872c-277ab3fd7c16" providerId="ADAL" clId="{149EA7F7-2D5E-4B16-BDC5-917E2CE57705}" dt="2022-05-15T16:31:50.698" v="16027"/>
        <pc:sldMkLst>
          <pc:docMk/>
          <pc:sldMk cId="914529749" sldId="320"/>
        </pc:sldMkLst>
        <pc:spChg chg="add mod">
          <ac:chgData name="Phong Lam - D17" userId="0e7d81a7-9d05-4beb-872c-277ab3fd7c16" providerId="ADAL" clId="{149EA7F7-2D5E-4B16-BDC5-917E2CE57705}" dt="2022-05-15T16:31:50.698" v="16027"/>
          <ac:spMkLst>
            <pc:docMk/>
            <pc:sldMk cId="914529749" sldId="320"/>
            <ac:spMk id="15" creationId="{58F1C6A5-1E7B-2A59-A8B0-9C921A3EB325}"/>
          </ac:spMkLst>
        </pc:spChg>
        <pc:spChg chg="mod">
          <ac:chgData name="Phong Lam - D17" userId="0e7d81a7-9d05-4beb-872c-277ab3fd7c16" providerId="ADAL" clId="{149EA7F7-2D5E-4B16-BDC5-917E2CE57705}" dt="2022-05-15T13:06:10.628" v="11044" actId="20577"/>
          <ac:spMkLst>
            <pc:docMk/>
            <pc:sldMk cId="914529749" sldId="320"/>
            <ac:spMk id="1729" creationId="{00000000-0000-0000-0000-000000000000}"/>
          </ac:spMkLst>
        </pc:spChg>
      </pc:sldChg>
      <pc:sldChg chg="add del">
        <pc:chgData name="Phong Lam - D17" userId="0e7d81a7-9d05-4beb-872c-277ab3fd7c16" providerId="ADAL" clId="{149EA7F7-2D5E-4B16-BDC5-917E2CE57705}" dt="2022-05-15T12:54:08.976" v="10103"/>
        <pc:sldMkLst>
          <pc:docMk/>
          <pc:sldMk cId="3012230592" sldId="320"/>
        </pc:sldMkLst>
      </pc:sldChg>
      <pc:sldChg chg="modSp add del mod">
        <pc:chgData name="Phong Lam - D17" userId="0e7d81a7-9d05-4beb-872c-277ab3fd7c16" providerId="ADAL" clId="{149EA7F7-2D5E-4B16-BDC5-917E2CE57705}" dt="2022-05-15T13:06:02.704" v="10998" actId="47"/>
        <pc:sldMkLst>
          <pc:docMk/>
          <pc:sldMk cId="1535073185" sldId="321"/>
        </pc:sldMkLst>
        <pc:spChg chg="mod">
          <ac:chgData name="Phong Lam - D17" userId="0e7d81a7-9d05-4beb-872c-277ab3fd7c16" providerId="ADAL" clId="{149EA7F7-2D5E-4B16-BDC5-917E2CE57705}" dt="2022-05-15T12:56:37.819" v="10166" actId="21"/>
          <ac:spMkLst>
            <pc:docMk/>
            <pc:sldMk cId="1535073185" sldId="321"/>
            <ac:spMk id="4" creationId="{0E0D50CE-CD57-4C9C-93FF-ECB1877D9869}"/>
          </ac:spMkLst>
        </pc:spChg>
        <pc:spChg chg="mod">
          <ac:chgData name="Phong Lam - D17" userId="0e7d81a7-9d05-4beb-872c-277ab3fd7c16" providerId="ADAL" clId="{149EA7F7-2D5E-4B16-BDC5-917E2CE57705}" dt="2022-05-15T12:56:44.730" v="10168" actId="21"/>
          <ac:spMkLst>
            <pc:docMk/>
            <pc:sldMk cId="1535073185" sldId="321"/>
            <ac:spMk id="5" creationId="{52834F82-7BD2-4DFF-A221-3A084C6102F5}"/>
          </ac:spMkLst>
        </pc:spChg>
      </pc:sldChg>
      <pc:sldChg chg="addSp delSp modSp add mod">
        <pc:chgData name="Phong Lam - D17" userId="0e7d81a7-9d05-4beb-872c-277ab3fd7c16" providerId="ADAL" clId="{149EA7F7-2D5E-4B16-BDC5-917E2CE57705}" dt="2022-05-15T16:31:57.454" v="16030"/>
        <pc:sldMkLst>
          <pc:docMk/>
          <pc:sldMk cId="4182733194" sldId="322"/>
        </pc:sldMkLst>
        <pc:spChg chg="add mod">
          <ac:chgData name="Phong Lam - D17" userId="0e7d81a7-9d05-4beb-872c-277ab3fd7c16" providerId="ADAL" clId="{149EA7F7-2D5E-4B16-BDC5-917E2CE57705}" dt="2022-05-15T16:31:57.454" v="16030"/>
          <ac:spMkLst>
            <pc:docMk/>
            <pc:sldMk cId="4182733194" sldId="322"/>
            <ac:spMk id="11" creationId="{DD9B8CFB-A589-899F-70E8-189B951831CA}"/>
          </ac:spMkLst>
        </pc:spChg>
        <pc:spChg chg="mod">
          <ac:chgData name="Phong Lam - D17" userId="0e7d81a7-9d05-4beb-872c-277ab3fd7c16" providerId="ADAL" clId="{149EA7F7-2D5E-4B16-BDC5-917E2CE57705}" dt="2022-05-15T12:58:59.609" v="10243" actId="20577"/>
          <ac:spMkLst>
            <pc:docMk/>
            <pc:sldMk cId="4182733194" sldId="322"/>
            <ac:spMk id="17" creationId="{EE934814-5134-4734-3313-EC75A43AF523}"/>
          </ac:spMkLst>
        </pc:spChg>
        <pc:spChg chg="mod">
          <ac:chgData name="Phong Lam - D17" userId="0e7d81a7-9d05-4beb-872c-277ab3fd7c16" providerId="ADAL" clId="{149EA7F7-2D5E-4B16-BDC5-917E2CE57705}" dt="2022-05-15T12:56:40.743" v="10167"/>
          <ac:spMkLst>
            <pc:docMk/>
            <pc:sldMk cId="4182733194" sldId="322"/>
            <ac:spMk id="710" creationId="{00000000-0000-0000-0000-000000000000}"/>
          </ac:spMkLst>
        </pc:spChg>
        <pc:picChg chg="del">
          <ac:chgData name="Phong Lam - D17" userId="0e7d81a7-9d05-4beb-872c-277ab3fd7c16" providerId="ADAL" clId="{149EA7F7-2D5E-4B16-BDC5-917E2CE57705}" dt="2022-05-15T12:56:53.602" v="10170" actId="478"/>
          <ac:picMkLst>
            <pc:docMk/>
            <pc:sldMk cId="4182733194" sldId="322"/>
            <ac:picMk id="4" creationId="{31734421-76B9-CA6A-9947-E77030023DA9}"/>
          </ac:picMkLst>
        </pc:picChg>
      </pc:sldChg>
      <pc:sldChg chg="addSp delSp modSp add mod delAnim">
        <pc:chgData name="Phong Lam - D17" userId="0e7d81a7-9d05-4beb-872c-277ab3fd7c16" providerId="ADAL" clId="{149EA7F7-2D5E-4B16-BDC5-917E2CE57705}" dt="2022-05-15T16:31:48.827" v="16026"/>
        <pc:sldMkLst>
          <pc:docMk/>
          <pc:sldMk cId="440728160" sldId="323"/>
        </pc:sldMkLst>
        <pc:spChg chg="add del">
          <ac:chgData name="Phong Lam - D17" userId="0e7d81a7-9d05-4beb-872c-277ab3fd7c16" providerId="ADAL" clId="{149EA7F7-2D5E-4B16-BDC5-917E2CE57705}" dt="2022-05-15T15:06:53.593" v="11086" actId="22"/>
          <ac:spMkLst>
            <pc:docMk/>
            <pc:sldMk cId="440728160" sldId="323"/>
            <ac:spMk id="13" creationId="{7B25B53D-7442-BAFF-D1E2-8B5E6FEC3805}"/>
          </ac:spMkLst>
        </pc:spChg>
        <pc:spChg chg="add mod">
          <ac:chgData name="Phong Lam - D17" userId="0e7d81a7-9d05-4beb-872c-277ab3fd7c16" providerId="ADAL" clId="{149EA7F7-2D5E-4B16-BDC5-917E2CE57705}" dt="2022-05-15T15:18:01.213" v="11279" actId="1076"/>
          <ac:spMkLst>
            <pc:docMk/>
            <pc:sldMk cId="440728160" sldId="323"/>
            <ac:spMk id="20" creationId="{600F456F-974F-3B09-986F-C504CFFA65F8}"/>
          </ac:spMkLst>
        </pc:spChg>
        <pc:spChg chg="add mod">
          <ac:chgData name="Phong Lam - D17" userId="0e7d81a7-9d05-4beb-872c-277ab3fd7c16" providerId="ADAL" clId="{149EA7F7-2D5E-4B16-BDC5-917E2CE57705}" dt="2022-05-15T16:31:48.827" v="16026"/>
          <ac:spMkLst>
            <pc:docMk/>
            <pc:sldMk cId="440728160" sldId="323"/>
            <ac:spMk id="21" creationId="{77ADD3D6-567E-86F9-ADE8-C9C660968167}"/>
          </ac:spMkLst>
        </pc:spChg>
        <pc:spChg chg="mod">
          <ac:chgData name="Phong Lam - D17" userId="0e7d81a7-9d05-4beb-872c-277ab3fd7c16" providerId="ADAL" clId="{149EA7F7-2D5E-4B16-BDC5-917E2CE57705}" dt="2022-05-15T15:14:19.148" v="11259" actId="20577"/>
          <ac:spMkLst>
            <pc:docMk/>
            <pc:sldMk cId="440728160" sldId="323"/>
            <ac:spMk id="709" creationId="{00000000-0000-0000-0000-000000000000}"/>
          </ac:spMkLst>
        </pc:spChg>
        <pc:spChg chg="mod">
          <ac:chgData name="Phong Lam - D17" userId="0e7d81a7-9d05-4beb-872c-277ab3fd7c16" providerId="ADAL" clId="{149EA7F7-2D5E-4B16-BDC5-917E2CE57705}" dt="2022-05-15T13:06:23.110" v="11062" actId="20577"/>
          <ac:spMkLst>
            <pc:docMk/>
            <pc:sldMk cId="440728160" sldId="323"/>
            <ac:spMk id="710" creationId="{00000000-0000-0000-0000-000000000000}"/>
          </ac:spMkLst>
        </pc:spChg>
        <pc:picChg chg="del">
          <ac:chgData name="Phong Lam - D17" userId="0e7d81a7-9d05-4beb-872c-277ab3fd7c16" providerId="ADAL" clId="{149EA7F7-2D5E-4B16-BDC5-917E2CE57705}" dt="2022-05-15T13:06:26.138" v="11063" actId="478"/>
          <ac:picMkLst>
            <pc:docMk/>
            <pc:sldMk cId="440728160" sldId="323"/>
            <ac:picMk id="3" creationId="{58287AC2-40F1-2FC3-7965-1EBD56156A6D}"/>
          </ac:picMkLst>
        </pc:picChg>
        <pc:picChg chg="add mod modCrop">
          <ac:chgData name="Phong Lam - D17" userId="0e7d81a7-9d05-4beb-872c-277ab3fd7c16" providerId="ADAL" clId="{149EA7F7-2D5E-4B16-BDC5-917E2CE57705}" dt="2022-05-15T15:14:22.830" v="11260" actId="1076"/>
          <ac:picMkLst>
            <pc:docMk/>
            <pc:sldMk cId="440728160" sldId="323"/>
            <ac:picMk id="5" creationId="{0B41659A-D87A-9AEB-CECE-F8C480336018}"/>
          </ac:picMkLst>
        </pc:picChg>
        <pc:picChg chg="del">
          <ac:chgData name="Phong Lam - D17" userId="0e7d81a7-9d05-4beb-872c-277ab3fd7c16" providerId="ADAL" clId="{149EA7F7-2D5E-4B16-BDC5-917E2CE57705}" dt="2022-05-15T13:06:26.138" v="11063" actId="478"/>
          <ac:picMkLst>
            <pc:docMk/>
            <pc:sldMk cId="440728160" sldId="323"/>
            <ac:picMk id="7" creationId="{695DA2EE-735D-935C-809B-2574F6C80D49}"/>
          </ac:picMkLst>
        </pc:picChg>
        <pc:picChg chg="add mod modCrop">
          <ac:chgData name="Phong Lam - D17" userId="0e7d81a7-9d05-4beb-872c-277ab3fd7c16" providerId="ADAL" clId="{149EA7F7-2D5E-4B16-BDC5-917E2CE57705}" dt="2022-05-15T15:14:10.189" v="11256" actId="1076"/>
          <ac:picMkLst>
            <pc:docMk/>
            <pc:sldMk cId="440728160" sldId="323"/>
            <ac:picMk id="8" creationId="{4F90A154-924A-93CA-2480-CBA9C8F430EF}"/>
          </ac:picMkLst>
        </pc:picChg>
        <pc:picChg chg="add mod modCrop">
          <ac:chgData name="Phong Lam - D17" userId="0e7d81a7-9d05-4beb-872c-277ab3fd7c16" providerId="ADAL" clId="{149EA7F7-2D5E-4B16-BDC5-917E2CE57705}" dt="2022-05-15T15:14:08.412" v="11255" actId="1076"/>
          <ac:picMkLst>
            <pc:docMk/>
            <pc:sldMk cId="440728160" sldId="323"/>
            <ac:picMk id="18" creationId="{B1CFACF2-E247-96A8-8E05-0EAFE06611E3}"/>
          </ac:picMkLst>
        </pc:picChg>
      </pc:sldChg>
      <pc:sldChg chg="addSp delSp modSp add mod modAnim">
        <pc:chgData name="Phong Lam - D17" userId="0e7d81a7-9d05-4beb-872c-277ab3fd7c16" providerId="ADAL" clId="{149EA7F7-2D5E-4B16-BDC5-917E2CE57705}" dt="2022-05-15T16:31:46.210" v="16025"/>
        <pc:sldMkLst>
          <pc:docMk/>
          <pc:sldMk cId="149373414" sldId="324"/>
        </pc:sldMkLst>
        <pc:spChg chg="add mod">
          <ac:chgData name="Phong Lam - D17" userId="0e7d81a7-9d05-4beb-872c-277ab3fd7c16" providerId="ADAL" clId="{149EA7F7-2D5E-4B16-BDC5-917E2CE57705}" dt="2022-05-15T15:18:05.089" v="11280"/>
          <ac:spMkLst>
            <pc:docMk/>
            <pc:sldMk cId="149373414" sldId="324"/>
            <ac:spMk id="17" creationId="{B9AF1B73-EAAB-A396-38DA-6565251BD5E6}"/>
          </ac:spMkLst>
        </pc:spChg>
        <pc:spChg chg="add mod">
          <ac:chgData name="Phong Lam - D17" userId="0e7d81a7-9d05-4beb-872c-277ab3fd7c16" providerId="ADAL" clId="{149EA7F7-2D5E-4B16-BDC5-917E2CE57705}" dt="2022-05-15T16:31:46.210" v="16025"/>
          <ac:spMkLst>
            <pc:docMk/>
            <pc:sldMk cId="149373414" sldId="324"/>
            <ac:spMk id="20" creationId="{CB420A78-5852-8C1F-3E40-A66DB9F07467}"/>
          </ac:spMkLst>
        </pc:spChg>
        <pc:picChg chg="add del mod">
          <ac:chgData name="Phong Lam - D17" userId="0e7d81a7-9d05-4beb-872c-277ab3fd7c16" providerId="ADAL" clId="{149EA7F7-2D5E-4B16-BDC5-917E2CE57705}" dt="2022-05-15T15:17:01.335" v="11267" actId="478"/>
          <ac:picMkLst>
            <pc:docMk/>
            <pc:sldMk cId="149373414" sldId="324"/>
            <ac:picMk id="3" creationId="{E2F41AEC-B9E7-1D17-B0AD-F90CD0C28C3B}"/>
          </ac:picMkLst>
        </pc:picChg>
        <pc:picChg chg="del">
          <ac:chgData name="Phong Lam - D17" userId="0e7d81a7-9d05-4beb-872c-277ab3fd7c16" providerId="ADAL" clId="{149EA7F7-2D5E-4B16-BDC5-917E2CE57705}" dt="2022-05-15T15:17:04.871" v="11270" actId="478"/>
          <ac:picMkLst>
            <pc:docMk/>
            <pc:sldMk cId="149373414" sldId="324"/>
            <ac:picMk id="5" creationId="{0B41659A-D87A-9AEB-CECE-F8C480336018}"/>
          </ac:picMkLst>
        </pc:picChg>
        <pc:picChg chg="add mod">
          <ac:chgData name="Phong Lam - D17" userId="0e7d81a7-9d05-4beb-872c-277ab3fd7c16" providerId="ADAL" clId="{149EA7F7-2D5E-4B16-BDC5-917E2CE57705}" dt="2022-05-15T15:17:09.901" v="11273" actId="1076"/>
          <ac:picMkLst>
            <pc:docMk/>
            <pc:sldMk cId="149373414" sldId="324"/>
            <ac:picMk id="6" creationId="{092B2DD5-0CA3-026B-68E0-1CE4BC5E2A96}"/>
          </ac:picMkLst>
        </pc:picChg>
        <pc:picChg chg="del">
          <ac:chgData name="Phong Lam - D17" userId="0e7d81a7-9d05-4beb-872c-277ab3fd7c16" providerId="ADAL" clId="{149EA7F7-2D5E-4B16-BDC5-917E2CE57705}" dt="2022-05-15T15:16:43.291" v="11262" actId="478"/>
          <ac:picMkLst>
            <pc:docMk/>
            <pc:sldMk cId="149373414" sldId="324"/>
            <ac:picMk id="8" creationId="{4F90A154-924A-93CA-2480-CBA9C8F430EF}"/>
          </ac:picMkLst>
        </pc:picChg>
        <pc:picChg chg="add mod">
          <ac:chgData name="Phong Lam - D17" userId="0e7d81a7-9d05-4beb-872c-277ab3fd7c16" providerId="ADAL" clId="{149EA7F7-2D5E-4B16-BDC5-917E2CE57705}" dt="2022-05-15T15:18:41.998" v="11285" actId="1076"/>
          <ac:picMkLst>
            <pc:docMk/>
            <pc:sldMk cId="149373414" sldId="324"/>
            <ac:picMk id="9" creationId="{0E0BF002-B417-1CB4-5D99-93CB3A3A8C1D}"/>
          </ac:picMkLst>
        </pc:picChg>
        <pc:picChg chg="del">
          <ac:chgData name="Phong Lam - D17" userId="0e7d81a7-9d05-4beb-872c-277ab3fd7c16" providerId="ADAL" clId="{149EA7F7-2D5E-4B16-BDC5-917E2CE57705}" dt="2022-05-15T15:16:50.752" v="11266" actId="478"/>
          <ac:picMkLst>
            <pc:docMk/>
            <pc:sldMk cId="149373414" sldId="324"/>
            <ac:picMk id="18" creationId="{B1CFACF2-E247-96A8-8E05-0EAFE06611E3}"/>
          </ac:picMkLst>
        </pc:picChg>
      </pc:sldChg>
      <pc:sldChg chg="addSp modSp add mod ord">
        <pc:chgData name="Phong Lam - D17" userId="0e7d81a7-9d05-4beb-872c-277ab3fd7c16" providerId="ADAL" clId="{149EA7F7-2D5E-4B16-BDC5-917E2CE57705}" dt="2022-05-15T16:31:44.749" v="16024"/>
        <pc:sldMkLst>
          <pc:docMk/>
          <pc:sldMk cId="2155112327" sldId="325"/>
        </pc:sldMkLst>
        <pc:spChg chg="add mod">
          <ac:chgData name="Phong Lam - D17" userId="0e7d81a7-9d05-4beb-872c-277ab3fd7c16" providerId="ADAL" clId="{149EA7F7-2D5E-4B16-BDC5-917E2CE57705}" dt="2022-05-15T16:31:44.749" v="16024"/>
          <ac:spMkLst>
            <pc:docMk/>
            <pc:sldMk cId="2155112327" sldId="325"/>
            <ac:spMk id="15" creationId="{55DCD7F7-A91C-44BB-7E4A-BDAB87B3FC2A}"/>
          </ac:spMkLst>
        </pc:spChg>
        <pc:spChg chg="mod">
          <ac:chgData name="Phong Lam - D17" userId="0e7d81a7-9d05-4beb-872c-277ab3fd7c16" providerId="ADAL" clId="{149EA7F7-2D5E-4B16-BDC5-917E2CE57705}" dt="2022-05-15T15:19:26.414" v="11377" actId="20577"/>
          <ac:spMkLst>
            <pc:docMk/>
            <pc:sldMk cId="2155112327" sldId="325"/>
            <ac:spMk id="1729" creationId="{00000000-0000-0000-0000-000000000000}"/>
          </ac:spMkLst>
        </pc:spChg>
      </pc:sldChg>
      <pc:sldChg chg="addSp delSp modSp add mod ord delAnim">
        <pc:chgData name="Phong Lam - D17" userId="0e7d81a7-9d05-4beb-872c-277ab3fd7c16" providerId="ADAL" clId="{149EA7F7-2D5E-4B16-BDC5-917E2CE57705}" dt="2022-05-15T16:31:43.250" v="16023"/>
        <pc:sldMkLst>
          <pc:docMk/>
          <pc:sldMk cId="1636730281" sldId="326"/>
        </pc:sldMkLst>
        <pc:spChg chg="add del mod">
          <ac:chgData name="Phong Lam - D17" userId="0e7d81a7-9d05-4beb-872c-277ab3fd7c16" providerId="ADAL" clId="{149EA7F7-2D5E-4B16-BDC5-917E2CE57705}" dt="2022-05-15T15:34:00.139" v="11913" actId="478"/>
          <ac:spMkLst>
            <pc:docMk/>
            <pc:sldMk cId="1636730281" sldId="326"/>
            <ac:spMk id="7" creationId="{3574CC53-D3FF-9F27-54D3-54E65D69E24D}"/>
          </ac:spMkLst>
        </pc:spChg>
        <pc:spChg chg="add mod">
          <ac:chgData name="Phong Lam - D17" userId="0e7d81a7-9d05-4beb-872c-277ab3fd7c16" providerId="ADAL" clId="{149EA7F7-2D5E-4B16-BDC5-917E2CE57705}" dt="2022-05-15T15:34:02.441" v="11914" actId="20577"/>
          <ac:spMkLst>
            <pc:docMk/>
            <pc:sldMk cId="1636730281" sldId="326"/>
            <ac:spMk id="16" creationId="{83091BB8-82B1-643B-FFF8-00AF2C05EB46}"/>
          </ac:spMkLst>
        </pc:spChg>
        <pc:spChg chg="mod">
          <ac:chgData name="Phong Lam - D17" userId="0e7d81a7-9d05-4beb-872c-277ab3fd7c16" providerId="ADAL" clId="{149EA7F7-2D5E-4B16-BDC5-917E2CE57705}" dt="2022-05-15T15:24:23.324" v="11633"/>
          <ac:spMkLst>
            <pc:docMk/>
            <pc:sldMk cId="1636730281" sldId="326"/>
            <ac:spMk id="17" creationId="{B9AF1B73-EAAB-A396-38DA-6565251BD5E6}"/>
          </ac:spMkLst>
        </pc:spChg>
        <pc:spChg chg="add mod">
          <ac:chgData name="Phong Lam - D17" userId="0e7d81a7-9d05-4beb-872c-277ab3fd7c16" providerId="ADAL" clId="{149EA7F7-2D5E-4B16-BDC5-917E2CE57705}" dt="2022-05-15T15:33:53.947" v="11911"/>
          <ac:spMkLst>
            <pc:docMk/>
            <pc:sldMk cId="1636730281" sldId="326"/>
            <ac:spMk id="19" creationId="{B245CC27-A325-C0A5-BB40-A49E85DE2848}"/>
          </ac:spMkLst>
        </pc:spChg>
        <pc:spChg chg="add mod">
          <ac:chgData name="Phong Lam - D17" userId="0e7d81a7-9d05-4beb-872c-277ab3fd7c16" providerId="ADAL" clId="{149EA7F7-2D5E-4B16-BDC5-917E2CE57705}" dt="2022-05-15T16:31:43.250" v="16023"/>
          <ac:spMkLst>
            <pc:docMk/>
            <pc:sldMk cId="1636730281" sldId="326"/>
            <ac:spMk id="20" creationId="{11507B23-AF1E-2136-D62D-49B2C5A5A9D3}"/>
          </ac:spMkLst>
        </pc:spChg>
        <pc:spChg chg="del mod">
          <ac:chgData name="Phong Lam - D17" userId="0e7d81a7-9d05-4beb-872c-277ab3fd7c16" providerId="ADAL" clId="{149EA7F7-2D5E-4B16-BDC5-917E2CE57705}" dt="2022-05-15T15:33:53.695" v="11910" actId="478"/>
          <ac:spMkLst>
            <pc:docMk/>
            <pc:sldMk cId="1636730281" sldId="326"/>
            <ac:spMk id="709" creationId="{00000000-0000-0000-0000-000000000000}"/>
          </ac:spMkLst>
        </pc:spChg>
        <pc:spChg chg="mod">
          <ac:chgData name="Phong Lam - D17" userId="0e7d81a7-9d05-4beb-872c-277ab3fd7c16" providerId="ADAL" clId="{149EA7F7-2D5E-4B16-BDC5-917E2CE57705}" dt="2022-05-15T15:19:39.829" v="11392" actId="20577"/>
          <ac:spMkLst>
            <pc:docMk/>
            <pc:sldMk cId="1636730281" sldId="326"/>
            <ac:spMk id="710" creationId="{00000000-0000-0000-0000-000000000000}"/>
          </ac:spMkLst>
        </pc:spChg>
        <pc:picChg chg="add mod ord">
          <ac:chgData name="Phong Lam - D17" userId="0e7d81a7-9d05-4beb-872c-277ab3fd7c16" providerId="ADAL" clId="{149EA7F7-2D5E-4B16-BDC5-917E2CE57705}" dt="2022-05-15T15:33:58.197" v="11912" actId="1076"/>
          <ac:picMkLst>
            <pc:docMk/>
            <pc:sldMk cId="1636730281" sldId="326"/>
            <ac:picMk id="3" creationId="{D7740FB5-E4DE-5540-DF29-F19B302EDC9D}"/>
          </ac:picMkLst>
        </pc:picChg>
        <pc:picChg chg="del">
          <ac:chgData name="Phong Lam - D17" userId="0e7d81a7-9d05-4beb-872c-277ab3fd7c16" providerId="ADAL" clId="{149EA7F7-2D5E-4B16-BDC5-917E2CE57705}" dt="2022-05-15T15:20:06.860" v="11393" actId="478"/>
          <ac:picMkLst>
            <pc:docMk/>
            <pc:sldMk cId="1636730281" sldId="326"/>
            <ac:picMk id="6" creationId="{092B2DD5-0CA3-026B-68E0-1CE4BC5E2A96}"/>
          </ac:picMkLst>
        </pc:picChg>
        <pc:picChg chg="del">
          <ac:chgData name="Phong Lam - D17" userId="0e7d81a7-9d05-4beb-872c-277ab3fd7c16" providerId="ADAL" clId="{149EA7F7-2D5E-4B16-BDC5-917E2CE57705}" dt="2022-05-15T15:20:08.470" v="11394" actId="478"/>
          <ac:picMkLst>
            <pc:docMk/>
            <pc:sldMk cId="1636730281" sldId="326"/>
            <ac:picMk id="9" creationId="{0E0BF002-B417-1CB4-5D99-93CB3A3A8C1D}"/>
          </ac:picMkLst>
        </pc:picChg>
      </pc:sldChg>
      <pc:sldChg chg="addSp delSp modSp add mod">
        <pc:chgData name="Phong Lam - D17" userId="0e7d81a7-9d05-4beb-872c-277ab3fd7c16" providerId="ADAL" clId="{149EA7F7-2D5E-4B16-BDC5-917E2CE57705}" dt="2022-05-15T16:31:41.072" v="16021"/>
        <pc:sldMkLst>
          <pc:docMk/>
          <pc:sldMk cId="990070962" sldId="327"/>
        </pc:sldMkLst>
        <pc:spChg chg="del">
          <ac:chgData name="Phong Lam - D17" userId="0e7d81a7-9d05-4beb-872c-277ab3fd7c16" providerId="ADAL" clId="{149EA7F7-2D5E-4B16-BDC5-917E2CE57705}" dt="2022-05-15T15:24:05.799" v="11626" actId="478"/>
          <ac:spMkLst>
            <pc:docMk/>
            <pc:sldMk cId="990070962" sldId="327"/>
            <ac:spMk id="16" creationId="{83091BB8-82B1-643B-FFF8-00AF2C05EB46}"/>
          </ac:spMkLst>
        </pc:spChg>
        <pc:spChg chg="mod">
          <ac:chgData name="Phong Lam - D17" userId="0e7d81a7-9d05-4beb-872c-277ab3fd7c16" providerId="ADAL" clId="{149EA7F7-2D5E-4B16-BDC5-917E2CE57705}" dt="2022-05-15T15:24:20.382" v="11632"/>
          <ac:spMkLst>
            <pc:docMk/>
            <pc:sldMk cId="990070962" sldId="327"/>
            <ac:spMk id="17" creationId="{B9AF1B73-EAAB-A396-38DA-6565251BD5E6}"/>
          </ac:spMkLst>
        </pc:spChg>
        <pc:spChg chg="add mod">
          <ac:chgData name="Phong Lam - D17" userId="0e7d81a7-9d05-4beb-872c-277ab3fd7c16" providerId="ADAL" clId="{149EA7F7-2D5E-4B16-BDC5-917E2CE57705}" dt="2022-05-15T16:31:41.072" v="16021"/>
          <ac:spMkLst>
            <pc:docMk/>
            <pc:sldMk cId="990070962" sldId="327"/>
            <ac:spMk id="18" creationId="{744DD0F2-1F00-51D4-B71F-D87949871221}"/>
          </ac:spMkLst>
        </pc:spChg>
        <pc:spChg chg="mod">
          <ac:chgData name="Phong Lam - D17" userId="0e7d81a7-9d05-4beb-872c-277ab3fd7c16" providerId="ADAL" clId="{149EA7F7-2D5E-4B16-BDC5-917E2CE57705}" dt="2022-05-15T15:33:49.878" v="11909" actId="1076"/>
          <ac:spMkLst>
            <pc:docMk/>
            <pc:sldMk cId="990070962" sldId="327"/>
            <ac:spMk id="709" creationId="{00000000-0000-0000-0000-000000000000}"/>
          </ac:spMkLst>
        </pc:spChg>
        <pc:picChg chg="del ord">
          <ac:chgData name="Phong Lam - D17" userId="0e7d81a7-9d05-4beb-872c-277ab3fd7c16" providerId="ADAL" clId="{149EA7F7-2D5E-4B16-BDC5-917E2CE57705}" dt="2022-05-15T15:34:11.124" v="11915" actId="478"/>
          <ac:picMkLst>
            <pc:docMk/>
            <pc:sldMk cId="990070962" sldId="327"/>
            <ac:picMk id="3" creationId="{D7740FB5-E4DE-5540-DF29-F19B302EDC9D}"/>
          </ac:picMkLst>
        </pc:picChg>
        <pc:picChg chg="add mod">
          <ac:chgData name="Phong Lam - D17" userId="0e7d81a7-9d05-4beb-872c-277ab3fd7c16" providerId="ADAL" clId="{149EA7F7-2D5E-4B16-BDC5-917E2CE57705}" dt="2022-05-15T15:34:14.376" v="11917" actId="1076"/>
          <ac:picMkLst>
            <pc:docMk/>
            <pc:sldMk cId="990070962" sldId="327"/>
            <ac:picMk id="4" creationId="{40FFDACA-E8BB-A97E-0833-1935C6A7D723}"/>
          </ac:picMkLst>
        </pc:picChg>
        <pc:picChg chg="add mod">
          <ac:chgData name="Phong Lam - D17" userId="0e7d81a7-9d05-4beb-872c-277ab3fd7c16" providerId="ADAL" clId="{149EA7F7-2D5E-4B16-BDC5-917E2CE57705}" dt="2022-05-15T15:34:11.355" v="11916"/>
          <ac:picMkLst>
            <pc:docMk/>
            <pc:sldMk cId="990070962" sldId="327"/>
            <ac:picMk id="15" creationId="{0F5A9E9F-B85E-E3CD-C28E-4A465B13C736}"/>
          </ac:picMkLst>
        </pc:picChg>
      </pc:sldChg>
      <pc:sldChg chg="addSp modSp add mod">
        <pc:chgData name="Phong Lam - D17" userId="0e7d81a7-9d05-4beb-872c-277ab3fd7c16" providerId="ADAL" clId="{149EA7F7-2D5E-4B16-BDC5-917E2CE57705}" dt="2022-05-15T16:31:39.667" v="16020"/>
        <pc:sldMkLst>
          <pc:docMk/>
          <pc:sldMk cId="438262209" sldId="328"/>
        </pc:sldMkLst>
        <pc:spChg chg="add mod">
          <ac:chgData name="Phong Lam - D17" userId="0e7d81a7-9d05-4beb-872c-277ab3fd7c16" providerId="ADAL" clId="{149EA7F7-2D5E-4B16-BDC5-917E2CE57705}" dt="2022-05-15T16:31:39.667" v="16020"/>
          <ac:spMkLst>
            <pc:docMk/>
            <pc:sldMk cId="438262209" sldId="328"/>
            <ac:spMk id="15" creationId="{D3AA66C4-8CDE-8085-D58F-7B8D68D7E900}"/>
          </ac:spMkLst>
        </pc:spChg>
        <pc:spChg chg="mod">
          <ac:chgData name="Phong Lam - D17" userId="0e7d81a7-9d05-4beb-872c-277ab3fd7c16" providerId="ADAL" clId="{149EA7F7-2D5E-4B16-BDC5-917E2CE57705}" dt="2022-05-15T15:33:41.741" v="11908" actId="20577"/>
          <ac:spMkLst>
            <pc:docMk/>
            <pc:sldMk cId="438262209" sldId="328"/>
            <ac:spMk id="1729" creationId="{00000000-0000-0000-0000-000000000000}"/>
          </ac:spMkLst>
        </pc:spChg>
      </pc:sldChg>
      <pc:sldChg chg="addSp delSp modSp add mod ord">
        <pc:chgData name="Phong Lam - D17" userId="0e7d81a7-9d05-4beb-872c-277ab3fd7c16" providerId="ADAL" clId="{149EA7F7-2D5E-4B16-BDC5-917E2CE57705}" dt="2022-05-15T16:31:38.070" v="16019"/>
        <pc:sldMkLst>
          <pc:docMk/>
          <pc:sldMk cId="2514579073" sldId="329"/>
        </pc:sldMkLst>
        <pc:spChg chg="del mod">
          <ac:chgData name="Phong Lam - D17" userId="0e7d81a7-9d05-4beb-872c-277ab3fd7c16" providerId="ADAL" clId="{149EA7F7-2D5E-4B16-BDC5-917E2CE57705}" dt="2022-05-15T15:38:11.928" v="12029" actId="478"/>
          <ac:spMkLst>
            <pc:docMk/>
            <pc:sldMk cId="2514579073" sldId="329"/>
            <ac:spMk id="17" creationId="{B9AF1B73-EAAB-A396-38DA-6565251BD5E6}"/>
          </ac:spMkLst>
        </pc:spChg>
        <pc:spChg chg="add mod ord">
          <ac:chgData name="Phong Lam - D17" userId="0e7d81a7-9d05-4beb-872c-277ab3fd7c16" providerId="ADAL" clId="{149EA7F7-2D5E-4B16-BDC5-917E2CE57705}" dt="2022-05-15T16:31:19.078" v="16017" actId="1076"/>
          <ac:spMkLst>
            <pc:docMk/>
            <pc:sldMk cId="2514579073" sldId="329"/>
            <ac:spMk id="25" creationId="{8C438921-1E62-F875-655E-7730D9293770}"/>
          </ac:spMkLst>
        </pc:spChg>
        <pc:spChg chg="add mod">
          <ac:chgData name="Phong Lam - D17" userId="0e7d81a7-9d05-4beb-872c-277ab3fd7c16" providerId="ADAL" clId="{149EA7F7-2D5E-4B16-BDC5-917E2CE57705}" dt="2022-05-15T16:31:08.402" v="16014"/>
          <ac:spMkLst>
            <pc:docMk/>
            <pc:sldMk cId="2514579073" sldId="329"/>
            <ac:spMk id="36" creationId="{D3D411A8-CCF3-6D72-BDA5-C33CFB8A1558}"/>
          </ac:spMkLst>
        </pc:spChg>
        <pc:spChg chg="add del mod">
          <ac:chgData name="Phong Lam - D17" userId="0e7d81a7-9d05-4beb-872c-277ab3fd7c16" providerId="ADAL" clId="{149EA7F7-2D5E-4B16-BDC5-917E2CE57705}" dt="2022-05-15T16:31:38.070" v="16019"/>
          <ac:spMkLst>
            <pc:docMk/>
            <pc:sldMk cId="2514579073" sldId="329"/>
            <ac:spMk id="37" creationId="{46361B89-CFDE-89FB-6A8A-E909A4BFF868}"/>
          </ac:spMkLst>
        </pc:spChg>
        <pc:spChg chg="mod">
          <ac:chgData name="Phong Lam - D17" userId="0e7d81a7-9d05-4beb-872c-277ab3fd7c16" providerId="ADAL" clId="{149EA7F7-2D5E-4B16-BDC5-917E2CE57705}" dt="2022-05-15T15:44:37.291" v="12332" actId="20577"/>
          <ac:spMkLst>
            <pc:docMk/>
            <pc:sldMk cId="2514579073" sldId="329"/>
            <ac:spMk id="709" creationId="{00000000-0000-0000-0000-000000000000}"/>
          </ac:spMkLst>
        </pc:spChg>
        <pc:spChg chg="mod">
          <ac:chgData name="Phong Lam - D17" userId="0e7d81a7-9d05-4beb-872c-277ab3fd7c16" providerId="ADAL" clId="{149EA7F7-2D5E-4B16-BDC5-917E2CE57705}" dt="2022-05-15T15:45:33.790" v="12355" actId="20577"/>
          <ac:spMkLst>
            <pc:docMk/>
            <pc:sldMk cId="2514579073" sldId="329"/>
            <ac:spMk id="710" creationId="{00000000-0000-0000-0000-000000000000}"/>
          </ac:spMkLst>
        </pc:spChg>
        <pc:picChg chg="add del mod">
          <ac:chgData name="Phong Lam - D17" userId="0e7d81a7-9d05-4beb-872c-277ab3fd7c16" providerId="ADAL" clId="{149EA7F7-2D5E-4B16-BDC5-917E2CE57705}" dt="2022-05-15T15:43:14.317" v="12229" actId="478"/>
          <ac:picMkLst>
            <pc:docMk/>
            <pc:sldMk cId="2514579073" sldId="329"/>
            <ac:picMk id="3" creationId="{AB6C9243-AFDA-A774-5B90-5DBA6F8A4F7A}"/>
          </ac:picMkLst>
        </pc:picChg>
        <pc:picChg chg="del mod">
          <ac:chgData name="Phong Lam - D17" userId="0e7d81a7-9d05-4beb-872c-277ab3fd7c16" providerId="ADAL" clId="{149EA7F7-2D5E-4B16-BDC5-917E2CE57705}" dt="2022-05-15T15:37:17.460" v="12015" actId="478"/>
          <ac:picMkLst>
            <pc:docMk/>
            <pc:sldMk cId="2514579073" sldId="329"/>
            <ac:picMk id="4" creationId="{40FFDACA-E8BB-A97E-0833-1935C6A7D723}"/>
          </ac:picMkLst>
        </pc:picChg>
        <pc:picChg chg="add del mod modCrop">
          <ac:chgData name="Phong Lam - D17" userId="0e7d81a7-9d05-4beb-872c-277ab3fd7c16" providerId="ADAL" clId="{149EA7F7-2D5E-4B16-BDC5-917E2CE57705}" dt="2022-05-15T15:43:19.375" v="12232" actId="478"/>
          <ac:picMkLst>
            <pc:docMk/>
            <pc:sldMk cId="2514579073" sldId="329"/>
            <ac:picMk id="6" creationId="{BA23333A-1DA9-0BEC-3C1B-5F55E301DE31}"/>
          </ac:picMkLst>
        </pc:picChg>
        <pc:picChg chg="add del mod modCrop">
          <ac:chgData name="Phong Lam - D17" userId="0e7d81a7-9d05-4beb-872c-277ab3fd7c16" providerId="ADAL" clId="{149EA7F7-2D5E-4B16-BDC5-917E2CE57705}" dt="2022-05-15T15:43:19.375" v="12232" actId="478"/>
          <ac:picMkLst>
            <pc:docMk/>
            <pc:sldMk cId="2514579073" sldId="329"/>
            <ac:picMk id="8" creationId="{688324F6-7316-7B19-6999-93CCC15CD8C2}"/>
          </ac:picMkLst>
        </pc:picChg>
        <pc:picChg chg="del">
          <ac:chgData name="Phong Lam - D17" userId="0e7d81a7-9d05-4beb-872c-277ab3fd7c16" providerId="ADAL" clId="{149EA7F7-2D5E-4B16-BDC5-917E2CE57705}" dt="2022-05-15T15:36:08.415" v="11922" actId="478"/>
          <ac:picMkLst>
            <pc:docMk/>
            <pc:sldMk cId="2514579073" sldId="329"/>
            <ac:picMk id="15" creationId="{0F5A9E9F-B85E-E3CD-C28E-4A465B13C736}"/>
          </ac:picMkLst>
        </pc:picChg>
        <pc:picChg chg="add mod modCrop">
          <ac:chgData name="Phong Lam - D17" userId="0e7d81a7-9d05-4beb-872c-277ab3fd7c16" providerId="ADAL" clId="{149EA7F7-2D5E-4B16-BDC5-917E2CE57705}" dt="2022-05-15T15:45:02.965" v="12335" actId="732"/>
          <ac:picMkLst>
            <pc:docMk/>
            <pc:sldMk cId="2514579073" sldId="329"/>
            <ac:picMk id="16" creationId="{730C3744-627F-CF0B-B58F-96DFB01518F0}"/>
          </ac:picMkLst>
        </pc:picChg>
        <pc:picChg chg="add mod">
          <ac:chgData name="Phong Lam - D17" userId="0e7d81a7-9d05-4beb-872c-277ab3fd7c16" providerId="ADAL" clId="{149EA7F7-2D5E-4B16-BDC5-917E2CE57705}" dt="2022-05-15T15:45:07.778" v="12337" actId="1076"/>
          <ac:picMkLst>
            <pc:docMk/>
            <pc:sldMk cId="2514579073" sldId="329"/>
            <ac:picMk id="19" creationId="{1D69D6C4-9792-F90F-8FE0-279F32976AAF}"/>
          </ac:picMkLst>
        </pc:picChg>
        <pc:picChg chg="add mod">
          <ac:chgData name="Phong Lam - D17" userId="0e7d81a7-9d05-4beb-872c-277ab3fd7c16" providerId="ADAL" clId="{149EA7F7-2D5E-4B16-BDC5-917E2CE57705}" dt="2022-05-15T15:44:11.563" v="12260" actId="1076"/>
          <ac:picMkLst>
            <pc:docMk/>
            <pc:sldMk cId="2514579073" sldId="329"/>
            <ac:picMk id="22" creationId="{95B66C90-7641-CE3E-9138-D41EB28B28C6}"/>
          </ac:picMkLst>
        </pc:picChg>
        <pc:picChg chg="add del mod">
          <ac:chgData name="Phong Lam - D17" userId="0e7d81a7-9d05-4beb-872c-277ab3fd7c16" providerId="ADAL" clId="{149EA7F7-2D5E-4B16-BDC5-917E2CE57705}" dt="2022-05-15T15:45:14.195" v="12340" actId="21"/>
          <ac:picMkLst>
            <pc:docMk/>
            <pc:sldMk cId="2514579073" sldId="329"/>
            <ac:picMk id="24" creationId="{F0A55377-7477-EA5C-DE8E-13F31C772EE8}"/>
          </ac:picMkLst>
        </pc:picChg>
        <pc:picChg chg="add mod modCrop">
          <ac:chgData name="Phong Lam - D17" userId="0e7d81a7-9d05-4beb-872c-277ab3fd7c16" providerId="ADAL" clId="{149EA7F7-2D5E-4B16-BDC5-917E2CE57705}" dt="2022-05-15T16:31:16.474" v="16016" actId="1076"/>
          <ac:picMkLst>
            <pc:docMk/>
            <pc:sldMk cId="2514579073" sldId="329"/>
            <ac:picMk id="34" creationId="{AD3B89BE-4564-F795-2BA8-40E88EEA198F}"/>
          </ac:picMkLst>
        </pc:picChg>
        <pc:picChg chg="add del mod">
          <ac:chgData name="Phong Lam - D17" userId="0e7d81a7-9d05-4beb-872c-277ab3fd7c16" providerId="ADAL" clId="{149EA7F7-2D5E-4B16-BDC5-917E2CE57705}" dt="2022-05-15T15:45:22.286" v="12345" actId="478"/>
          <ac:picMkLst>
            <pc:docMk/>
            <pc:sldMk cId="2514579073" sldId="329"/>
            <ac:picMk id="35" creationId="{019D77A7-CC60-AC93-58EA-02FE5F84F90B}"/>
          </ac:picMkLst>
        </pc:picChg>
        <pc:cxnChg chg="add del mod">
          <ac:chgData name="Phong Lam - D17" userId="0e7d81a7-9d05-4beb-872c-277ab3fd7c16" providerId="ADAL" clId="{149EA7F7-2D5E-4B16-BDC5-917E2CE57705}" dt="2022-05-15T15:43:19.375" v="12232" actId="478"/>
          <ac:cxnSpMkLst>
            <pc:docMk/>
            <pc:sldMk cId="2514579073" sldId="329"/>
            <ac:cxnSpMk id="10" creationId="{7DDA4FB0-4911-C9ED-D8C8-93EB8BE375C5}"/>
          </ac:cxnSpMkLst>
        </pc:cxnChg>
        <pc:cxnChg chg="add del mod">
          <ac:chgData name="Phong Lam - D17" userId="0e7d81a7-9d05-4beb-872c-277ab3fd7c16" providerId="ADAL" clId="{149EA7F7-2D5E-4B16-BDC5-917E2CE57705}" dt="2022-05-15T15:43:19.375" v="12232" actId="478"/>
          <ac:cxnSpMkLst>
            <pc:docMk/>
            <pc:sldMk cId="2514579073" sldId="329"/>
            <ac:cxnSpMk id="21" creationId="{5BA4FC41-3B82-69C5-6DEF-1C5290477595}"/>
          </ac:cxnSpMkLst>
        </pc:cxnChg>
      </pc:sldChg>
      <pc:sldChg chg="addSp delSp modSp add mod ord">
        <pc:chgData name="Phong Lam - D17" userId="0e7d81a7-9d05-4beb-872c-277ab3fd7c16" providerId="ADAL" clId="{149EA7F7-2D5E-4B16-BDC5-917E2CE57705}" dt="2022-05-15T16:31:42.001" v="16022"/>
        <pc:sldMkLst>
          <pc:docMk/>
          <pc:sldMk cId="1769142648" sldId="330"/>
        </pc:sldMkLst>
        <pc:spChg chg="add mod">
          <ac:chgData name="Phong Lam - D17" userId="0e7d81a7-9d05-4beb-872c-277ab3fd7c16" providerId="ADAL" clId="{149EA7F7-2D5E-4B16-BDC5-917E2CE57705}" dt="2022-05-15T15:42:17.693" v="12211" actId="1076"/>
          <ac:spMkLst>
            <pc:docMk/>
            <pc:sldMk cId="1769142648" sldId="330"/>
            <ac:spMk id="9" creationId="{D13718EC-ADF4-3168-B1B8-33A4BEE4A089}"/>
          </ac:spMkLst>
        </pc:spChg>
        <pc:spChg chg="add mod">
          <ac:chgData name="Phong Lam - D17" userId="0e7d81a7-9d05-4beb-872c-277ab3fd7c16" providerId="ADAL" clId="{149EA7F7-2D5E-4B16-BDC5-917E2CE57705}" dt="2022-05-15T15:41:18.512" v="12111" actId="20577"/>
          <ac:spMkLst>
            <pc:docMk/>
            <pc:sldMk cId="1769142648" sldId="330"/>
            <ac:spMk id="20" creationId="{081B55DE-1801-AF14-FE55-7EAE9D744A6C}"/>
          </ac:spMkLst>
        </pc:spChg>
        <pc:spChg chg="add mod">
          <ac:chgData name="Phong Lam - D17" userId="0e7d81a7-9d05-4beb-872c-277ab3fd7c16" providerId="ADAL" clId="{149EA7F7-2D5E-4B16-BDC5-917E2CE57705}" dt="2022-05-15T16:31:42.001" v="16022"/>
          <ac:spMkLst>
            <pc:docMk/>
            <pc:sldMk cId="1769142648" sldId="330"/>
            <ac:spMk id="25" creationId="{116BC5D8-4E0D-D92B-9EE4-CF4AD4DB1C57}"/>
          </ac:spMkLst>
        </pc:spChg>
        <pc:picChg chg="del">
          <ac:chgData name="Phong Lam - D17" userId="0e7d81a7-9d05-4beb-872c-277ab3fd7c16" providerId="ADAL" clId="{149EA7F7-2D5E-4B16-BDC5-917E2CE57705}" dt="2022-05-15T15:39:39.906" v="12049" actId="478"/>
          <ac:picMkLst>
            <pc:docMk/>
            <pc:sldMk cId="1769142648" sldId="330"/>
            <ac:picMk id="3" creationId="{AB6C9243-AFDA-A774-5B90-5DBA6F8A4F7A}"/>
          </ac:picMkLst>
        </pc:picChg>
        <pc:picChg chg="add mod">
          <ac:chgData name="Phong Lam - D17" userId="0e7d81a7-9d05-4beb-872c-277ab3fd7c16" providerId="ADAL" clId="{149EA7F7-2D5E-4B16-BDC5-917E2CE57705}" dt="2022-05-15T15:39:44.941" v="12052" actId="1076"/>
          <ac:picMkLst>
            <pc:docMk/>
            <pc:sldMk cId="1769142648" sldId="330"/>
            <ac:picMk id="4" creationId="{0B89CEC6-52F9-921C-FE5F-70B729A9C820}"/>
          </ac:picMkLst>
        </pc:picChg>
        <pc:picChg chg="del">
          <ac:chgData name="Phong Lam - D17" userId="0e7d81a7-9d05-4beb-872c-277ab3fd7c16" providerId="ADAL" clId="{149EA7F7-2D5E-4B16-BDC5-917E2CE57705}" dt="2022-05-15T15:40:45.687" v="12053" actId="478"/>
          <ac:picMkLst>
            <pc:docMk/>
            <pc:sldMk cId="1769142648" sldId="330"/>
            <ac:picMk id="6" creationId="{BA23333A-1DA9-0BEC-3C1B-5F55E301DE31}"/>
          </ac:picMkLst>
        </pc:picChg>
        <pc:picChg chg="add mod modCrop">
          <ac:chgData name="Phong Lam - D17" userId="0e7d81a7-9d05-4beb-872c-277ab3fd7c16" providerId="ADAL" clId="{149EA7F7-2D5E-4B16-BDC5-917E2CE57705}" dt="2022-05-15T15:40:58.862" v="12059" actId="1076"/>
          <ac:picMkLst>
            <pc:docMk/>
            <pc:sldMk cId="1769142648" sldId="330"/>
            <ac:picMk id="7" creationId="{873102AE-FC78-8464-9E28-5E20737E7D35}"/>
          </ac:picMkLst>
        </pc:picChg>
        <pc:picChg chg="del">
          <ac:chgData name="Phong Lam - D17" userId="0e7d81a7-9d05-4beb-872c-277ab3fd7c16" providerId="ADAL" clId="{149EA7F7-2D5E-4B16-BDC5-917E2CE57705}" dt="2022-05-15T15:41:42.126" v="12119" actId="478"/>
          <ac:picMkLst>
            <pc:docMk/>
            <pc:sldMk cId="1769142648" sldId="330"/>
            <ac:picMk id="8" creationId="{688324F6-7316-7B19-6999-93CCC15CD8C2}"/>
          </ac:picMkLst>
        </pc:picChg>
        <pc:picChg chg="add mod modCrop">
          <ac:chgData name="Phong Lam - D17" userId="0e7d81a7-9d05-4beb-872c-277ab3fd7c16" providerId="ADAL" clId="{149EA7F7-2D5E-4B16-BDC5-917E2CE57705}" dt="2022-05-15T15:41:54.905" v="12125" actId="1076"/>
          <ac:picMkLst>
            <pc:docMk/>
            <pc:sldMk cId="1769142648" sldId="330"/>
            <ac:picMk id="12" creationId="{5B7B6D63-C202-386E-5C19-69D88D1F3FAC}"/>
          </ac:picMkLst>
        </pc:picChg>
        <pc:cxnChg chg="mod">
          <ac:chgData name="Phong Lam - D17" userId="0e7d81a7-9d05-4beb-872c-277ab3fd7c16" providerId="ADAL" clId="{149EA7F7-2D5E-4B16-BDC5-917E2CE57705}" dt="2022-05-15T15:42:19.813" v="12212" actId="14100"/>
          <ac:cxnSpMkLst>
            <pc:docMk/>
            <pc:sldMk cId="1769142648" sldId="330"/>
            <ac:cxnSpMk id="10" creationId="{7DDA4FB0-4911-C9ED-D8C8-93EB8BE375C5}"/>
          </ac:cxnSpMkLst>
        </pc:cxnChg>
      </pc:sldChg>
      <pc:sldChg chg="delSp modSp add del mod">
        <pc:chgData name="Phong Lam - D17" userId="0e7d81a7-9d05-4beb-872c-277ab3fd7c16" providerId="ADAL" clId="{149EA7F7-2D5E-4B16-BDC5-917E2CE57705}" dt="2022-05-15T15:45:49.825" v="12358" actId="47"/>
        <pc:sldMkLst>
          <pc:docMk/>
          <pc:sldMk cId="1370492924" sldId="331"/>
        </pc:sldMkLst>
        <pc:spChg chg="del">
          <ac:chgData name="Phong Lam - D17" userId="0e7d81a7-9d05-4beb-872c-277ab3fd7c16" providerId="ADAL" clId="{149EA7F7-2D5E-4B16-BDC5-917E2CE57705}" dt="2022-05-15T15:42:40.655" v="12228" actId="478"/>
          <ac:spMkLst>
            <pc:docMk/>
            <pc:sldMk cId="1370492924" sldId="331"/>
            <ac:spMk id="9" creationId="{D13718EC-ADF4-3168-B1B8-33A4BEE4A089}"/>
          </ac:spMkLst>
        </pc:spChg>
        <pc:spChg chg="del">
          <ac:chgData name="Phong Lam - D17" userId="0e7d81a7-9d05-4beb-872c-277ab3fd7c16" providerId="ADAL" clId="{149EA7F7-2D5E-4B16-BDC5-917E2CE57705}" dt="2022-05-15T15:42:39.730" v="12227" actId="478"/>
          <ac:spMkLst>
            <pc:docMk/>
            <pc:sldMk cId="1370492924" sldId="331"/>
            <ac:spMk id="20" creationId="{081B55DE-1801-AF14-FE55-7EAE9D744A6C}"/>
          </ac:spMkLst>
        </pc:spChg>
        <pc:spChg chg="mod">
          <ac:chgData name="Phong Lam - D17" userId="0e7d81a7-9d05-4beb-872c-277ab3fd7c16" providerId="ADAL" clId="{149EA7F7-2D5E-4B16-BDC5-917E2CE57705}" dt="2022-05-15T15:42:30.933" v="12221" actId="20577"/>
          <ac:spMkLst>
            <pc:docMk/>
            <pc:sldMk cId="1370492924" sldId="331"/>
            <ac:spMk id="710" creationId="{00000000-0000-0000-0000-000000000000}"/>
          </ac:spMkLst>
        </pc:spChg>
        <pc:picChg chg="del">
          <ac:chgData name="Phong Lam - D17" userId="0e7d81a7-9d05-4beb-872c-277ab3fd7c16" providerId="ADAL" clId="{149EA7F7-2D5E-4B16-BDC5-917E2CE57705}" dt="2022-05-15T15:42:36.614" v="12222" actId="478"/>
          <ac:picMkLst>
            <pc:docMk/>
            <pc:sldMk cId="1370492924" sldId="331"/>
            <ac:picMk id="4" creationId="{0B89CEC6-52F9-921C-FE5F-70B729A9C820}"/>
          </ac:picMkLst>
        </pc:picChg>
        <pc:picChg chg="del">
          <ac:chgData name="Phong Lam - D17" userId="0e7d81a7-9d05-4beb-872c-277ab3fd7c16" providerId="ADAL" clId="{149EA7F7-2D5E-4B16-BDC5-917E2CE57705}" dt="2022-05-15T15:42:38.700" v="12226" actId="478"/>
          <ac:picMkLst>
            <pc:docMk/>
            <pc:sldMk cId="1370492924" sldId="331"/>
            <ac:picMk id="7" creationId="{873102AE-FC78-8464-9E28-5E20737E7D35}"/>
          </ac:picMkLst>
        </pc:picChg>
        <pc:picChg chg="del">
          <ac:chgData name="Phong Lam - D17" userId="0e7d81a7-9d05-4beb-872c-277ab3fd7c16" providerId="ADAL" clId="{149EA7F7-2D5E-4B16-BDC5-917E2CE57705}" dt="2022-05-15T15:42:37.028" v="12223" actId="478"/>
          <ac:picMkLst>
            <pc:docMk/>
            <pc:sldMk cId="1370492924" sldId="331"/>
            <ac:picMk id="12" creationId="{5B7B6D63-C202-386E-5C19-69D88D1F3FAC}"/>
          </ac:picMkLst>
        </pc:picChg>
        <pc:cxnChg chg="del">
          <ac:chgData name="Phong Lam - D17" userId="0e7d81a7-9d05-4beb-872c-277ab3fd7c16" providerId="ADAL" clId="{149EA7F7-2D5E-4B16-BDC5-917E2CE57705}" dt="2022-05-15T15:42:37.628" v="12224" actId="478"/>
          <ac:cxnSpMkLst>
            <pc:docMk/>
            <pc:sldMk cId="1370492924" sldId="331"/>
            <ac:cxnSpMk id="10" creationId="{7DDA4FB0-4911-C9ED-D8C8-93EB8BE375C5}"/>
          </ac:cxnSpMkLst>
        </pc:cxnChg>
        <pc:cxnChg chg="del">
          <ac:chgData name="Phong Lam - D17" userId="0e7d81a7-9d05-4beb-872c-277ab3fd7c16" providerId="ADAL" clId="{149EA7F7-2D5E-4B16-BDC5-917E2CE57705}" dt="2022-05-15T15:42:38.323" v="12225" actId="478"/>
          <ac:cxnSpMkLst>
            <pc:docMk/>
            <pc:sldMk cId="1370492924" sldId="331"/>
            <ac:cxnSpMk id="21" creationId="{5BA4FC41-3B82-69C5-6DEF-1C5290477595}"/>
          </ac:cxnSpMkLst>
        </pc:cxnChg>
      </pc:sldChg>
      <pc:sldChg chg="add del">
        <pc:chgData name="Phong Lam - D17" userId="0e7d81a7-9d05-4beb-872c-277ab3fd7c16" providerId="ADAL" clId="{149EA7F7-2D5E-4B16-BDC5-917E2CE57705}" dt="2022-05-15T15:46:39.544" v="12360"/>
        <pc:sldMkLst>
          <pc:docMk/>
          <pc:sldMk cId="1475635671" sldId="331"/>
        </pc:sldMkLst>
      </pc:sldChg>
      <pc:sldChg chg="addSp delSp modSp add mod">
        <pc:chgData name="Phong Lam - D17" userId="0e7d81a7-9d05-4beb-872c-277ab3fd7c16" providerId="ADAL" clId="{149EA7F7-2D5E-4B16-BDC5-917E2CE57705}" dt="2022-05-15T16:31:07.128" v="16013"/>
        <pc:sldMkLst>
          <pc:docMk/>
          <pc:sldMk cId="3279399523" sldId="331"/>
        </pc:sldMkLst>
        <pc:spChg chg="add mod">
          <ac:chgData name="Phong Lam - D17" userId="0e7d81a7-9d05-4beb-872c-277ab3fd7c16" providerId="ADAL" clId="{149EA7F7-2D5E-4B16-BDC5-917E2CE57705}" dt="2022-05-15T16:31:07.128" v="16013"/>
          <ac:spMkLst>
            <pc:docMk/>
            <pc:sldMk cId="3279399523" sldId="331"/>
            <ac:spMk id="15" creationId="{5E47CA42-0B64-DCCD-351C-553A1A44DB3D}"/>
          </ac:spMkLst>
        </pc:spChg>
        <pc:spChg chg="del">
          <ac:chgData name="Phong Lam - D17" userId="0e7d81a7-9d05-4beb-872c-277ab3fd7c16" providerId="ADAL" clId="{149EA7F7-2D5E-4B16-BDC5-917E2CE57705}" dt="2022-05-15T15:54:25.064" v="13250" actId="478"/>
          <ac:spMkLst>
            <pc:docMk/>
            <pc:sldMk cId="3279399523" sldId="331"/>
            <ac:spMk id="25" creationId="{8C438921-1E62-F875-655E-7730D9293770}"/>
          </ac:spMkLst>
        </pc:spChg>
        <pc:spChg chg="mod">
          <ac:chgData name="Phong Lam - D17" userId="0e7d81a7-9d05-4beb-872c-277ab3fd7c16" providerId="ADAL" clId="{149EA7F7-2D5E-4B16-BDC5-917E2CE57705}" dt="2022-05-15T15:54:22.625" v="13249" actId="20577"/>
          <ac:spMkLst>
            <pc:docMk/>
            <pc:sldMk cId="3279399523" sldId="331"/>
            <ac:spMk id="709" creationId="{00000000-0000-0000-0000-000000000000}"/>
          </ac:spMkLst>
        </pc:spChg>
        <pc:spChg chg="mod">
          <ac:chgData name="Phong Lam - D17" userId="0e7d81a7-9d05-4beb-872c-277ab3fd7c16" providerId="ADAL" clId="{149EA7F7-2D5E-4B16-BDC5-917E2CE57705}" dt="2022-05-15T15:47:40.240" v="12476" actId="20577"/>
          <ac:spMkLst>
            <pc:docMk/>
            <pc:sldMk cId="3279399523" sldId="331"/>
            <ac:spMk id="710" creationId="{00000000-0000-0000-0000-000000000000}"/>
          </ac:spMkLst>
        </pc:spChg>
        <pc:picChg chg="del">
          <ac:chgData name="Phong Lam - D17" userId="0e7d81a7-9d05-4beb-872c-277ab3fd7c16" providerId="ADAL" clId="{149EA7F7-2D5E-4B16-BDC5-917E2CE57705}" dt="2022-05-15T15:47:41.886" v="12477" actId="478"/>
          <ac:picMkLst>
            <pc:docMk/>
            <pc:sldMk cId="3279399523" sldId="331"/>
            <ac:picMk id="16" creationId="{730C3744-627F-CF0B-B58F-96DFB01518F0}"/>
          </ac:picMkLst>
        </pc:picChg>
        <pc:picChg chg="del">
          <ac:chgData name="Phong Lam - D17" userId="0e7d81a7-9d05-4beb-872c-277ab3fd7c16" providerId="ADAL" clId="{149EA7F7-2D5E-4B16-BDC5-917E2CE57705}" dt="2022-05-15T15:47:43.237" v="12478" actId="478"/>
          <ac:picMkLst>
            <pc:docMk/>
            <pc:sldMk cId="3279399523" sldId="331"/>
            <ac:picMk id="19" creationId="{1D69D6C4-9792-F90F-8FE0-279F32976AAF}"/>
          </ac:picMkLst>
        </pc:picChg>
        <pc:picChg chg="del">
          <ac:chgData name="Phong Lam - D17" userId="0e7d81a7-9d05-4beb-872c-277ab3fd7c16" providerId="ADAL" clId="{149EA7F7-2D5E-4B16-BDC5-917E2CE57705}" dt="2022-05-15T15:47:46.309" v="12480" actId="478"/>
          <ac:picMkLst>
            <pc:docMk/>
            <pc:sldMk cId="3279399523" sldId="331"/>
            <ac:picMk id="22" creationId="{95B66C90-7641-CE3E-9138-D41EB28B28C6}"/>
          </ac:picMkLst>
        </pc:picChg>
        <pc:picChg chg="del">
          <ac:chgData name="Phong Lam - D17" userId="0e7d81a7-9d05-4beb-872c-277ab3fd7c16" providerId="ADAL" clId="{149EA7F7-2D5E-4B16-BDC5-917E2CE57705}" dt="2022-05-15T15:47:44.508" v="12479" actId="478"/>
          <ac:picMkLst>
            <pc:docMk/>
            <pc:sldMk cId="3279399523" sldId="331"/>
            <ac:picMk id="34" creationId="{AD3B89BE-4564-F795-2BA8-40E88EEA198F}"/>
          </ac:picMkLst>
        </pc:picChg>
      </pc:sldChg>
      <pc:sldChg chg="new del ord">
        <pc:chgData name="Phong Lam - D17" userId="0e7d81a7-9d05-4beb-872c-277ab3fd7c16" providerId="ADAL" clId="{149EA7F7-2D5E-4B16-BDC5-917E2CE57705}" dt="2022-05-15T15:49:21.932" v="12779" actId="47"/>
        <pc:sldMkLst>
          <pc:docMk/>
          <pc:sldMk cId="871162729" sldId="332"/>
        </pc:sldMkLst>
      </pc:sldChg>
      <pc:sldChg chg="addSp delSp modSp add mod setBg">
        <pc:chgData name="Phong Lam - D17" userId="0e7d81a7-9d05-4beb-872c-277ab3fd7c16" providerId="ADAL" clId="{149EA7F7-2D5E-4B16-BDC5-917E2CE57705}" dt="2022-05-15T16:34:52.877" v="16044" actId="207"/>
        <pc:sldMkLst>
          <pc:docMk/>
          <pc:sldMk cId="1413329643" sldId="333"/>
        </pc:sldMkLst>
        <pc:spChg chg="add del mod">
          <ac:chgData name="Phong Lam - D17" userId="0e7d81a7-9d05-4beb-872c-277ab3fd7c16" providerId="ADAL" clId="{149EA7F7-2D5E-4B16-BDC5-917E2CE57705}" dt="2022-05-15T15:50:29.097" v="12816"/>
          <ac:spMkLst>
            <pc:docMk/>
            <pc:sldMk cId="1413329643" sldId="333"/>
            <ac:spMk id="3" creationId="{C02EB4A2-0FEC-AF5B-E762-5515FC90C3F5}"/>
          </ac:spMkLst>
        </pc:spChg>
        <pc:spChg chg="add mod">
          <ac:chgData name="Phong Lam - D17" userId="0e7d81a7-9d05-4beb-872c-277ab3fd7c16" providerId="ADAL" clId="{149EA7F7-2D5E-4B16-BDC5-917E2CE57705}" dt="2022-05-15T16:34:52.877" v="16044" actId="207"/>
          <ac:spMkLst>
            <pc:docMk/>
            <pc:sldMk cId="1413329643" sldId="333"/>
            <ac:spMk id="6" creationId="{E548434E-331D-0FB0-09FB-0F8D4749C55D}"/>
          </ac:spMkLst>
        </pc:spChg>
        <pc:spChg chg="add mod">
          <ac:chgData name="Phong Lam - D17" userId="0e7d81a7-9d05-4beb-872c-277ab3fd7c16" providerId="ADAL" clId="{149EA7F7-2D5E-4B16-BDC5-917E2CE57705}" dt="2022-05-15T16:28:24.250" v="15944"/>
          <ac:spMkLst>
            <pc:docMk/>
            <pc:sldMk cId="1413329643" sldId="333"/>
            <ac:spMk id="20" creationId="{3423049B-31A2-E4C6-5A9F-7B41A4F435B8}"/>
          </ac:spMkLst>
        </pc:spChg>
        <pc:spChg chg="mod">
          <ac:chgData name="Phong Lam - D17" userId="0e7d81a7-9d05-4beb-872c-277ab3fd7c16" providerId="ADAL" clId="{149EA7F7-2D5E-4B16-BDC5-917E2CE57705}" dt="2022-05-15T15:51:49.412" v="13168" actId="20577"/>
          <ac:spMkLst>
            <pc:docMk/>
            <pc:sldMk cId="1413329643" sldId="333"/>
            <ac:spMk id="709" creationId="{00000000-0000-0000-0000-000000000000}"/>
          </ac:spMkLst>
        </pc:spChg>
        <pc:spChg chg="mod">
          <ac:chgData name="Phong Lam - D17" userId="0e7d81a7-9d05-4beb-872c-277ab3fd7c16" providerId="ADAL" clId="{149EA7F7-2D5E-4B16-BDC5-917E2CE57705}" dt="2022-05-15T15:50:08.336" v="12804" actId="20577"/>
          <ac:spMkLst>
            <pc:docMk/>
            <pc:sldMk cId="1413329643" sldId="333"/>
            <ac:spMk id="710" creationId="{00000000-0000-0000-0000-000000000000}"/>
          </ac:spMkLst>
        </pc:spChg>
        <pc:graphicFrameChg chg="add del mod">
          <ac:chgData name="Phong Lam - D17" userId="0e7d81a7-9d05-4beb-872c-277ab3fd7c16" providerId="ADAL" clId="{149EA7F7-2D5E-4B16-BDC5-917E2CE57705}" dt="2022-05-15T15:50:24.055" v="12811"/>
          <ac:graphicFrameMkLst>
            <pc:docMk/>
            <pc:sldMk cId="1413329643" sldId="333"/>
            <ac:graphicFrameMk id="2" creationId="{F6D11952-BD83-EED0-D87D-CF4A1C193F17}"/>
          </ac:graphicFrameMkLst>
        </pc:graphicFrameChg>
        <pc:graphicFrameChg chg="add del mod">
          <ac:chgData name="Phong Lam - D17" userId="0e7d81a7-9d05-4beb-872c-277ab3fd7c16" providerId="ADAL" clId="{149EA7F7-2D5E-4B16-BDC5-917E2CE57705}" dt="2022-05-15T15:50:29.096" v="12814"/>
          <ac:graphicFrameMkLst>
            <pc:docMk/>
            <pc:sldMk cId="1413329643" sldId="333"/>
            <ac:graphicFrameMk id="4" creationId="{B74EB150-B35C-DEC7-7134-5001A550CF92}"/>
          </ac:graphicFrameMkLst>
        </pc:graphicFrameChg>
        <pc:picChg chg="del">
          <ac:chgData name="Phong Lam - D17" userId="0e7d81a7-9d05-4beb-872c-277ab3fd7c16" providerId="ADAL" clId="{149EA7F7-2D5E-4B16-BDC5-917E2CE57705}" dt="2022-05-15T15:50:10.002" v="12805" actId="478"/>
          <ac:picMkLst>
            <pc:docMk/>
            <pc:sldMk cId="1413329643" sldId="333"/>
            <ac:picMk id="7" creationId="{96DD10D0-6E1B-13F1-68E1-D23CA152B182}"/>
          </ac:picMkLst>
        </pc:picChg>
        <pc:picChg chg="del">
          <ac:chgData name="Phong Lam - D17" userId="0e7d81a7-9d05-4beb-872c-277ab3fd7c16" providerId="ADAL" clId="{149EA7F7-2D5E-4B16-BDC5-917E2CE57705}" dt="2022-05-15T15:50:22.661" v="12809" actId="478"/>
          <ac:picMkLst>
            <pc:docMk/>
            <pc:sldMk cId="1413329643" sldId="333"/>
            <ac:picMk id="9" creationId="{3D84F631-E4D3-5F12-AB2D-AD5D40200BF0}"/>
          </ac:picMkLst>
        </pc:picChg>
        <pc:picChg chg="add mod">
          <ac:chgData name="Phong Lam - D17" userId="0e7d81a7-9d05-4beb-872c-277ab3fd7c16" providerId="ADAL" clId="{149EA7F7-2D5E-4B16-BDC5-917E2CE57705}" dt="2022-05-15T15:54:00.893" v="13204" actId="1076"/>
          <ac:picMkLst>
            <pc:docMk/>
            <pc:sldMk cId="1413329643" sldId="333"/>
            <ac:picMk id="10" creationId="{027F4283-36E5-955C-1863-92CE22B658AC}"/>
          </ac:picMkLst>
        </pc:picChg>
        <pc:picChg chg="add mod">
          <ac:chgData name="Phong Lam - D17" userId="0e7d81a7-9d05-4beb-872c-277ab3fd7c16" providerId="ADAL" clId="{149EA7F7-2D5E-4B16-BDC5-917E2CE57705}" dt="2022-05-15T15:53:59.623" v="13203" actId="1076"/>
          <ac:picMkLst>
            <pc:docMk/>
            <pc:sldMk cId="1413329643" sldId="333"/>
            <ac:picMk id="8194" creationId="{B7EC7FF1-FAEF-8A14-AAD5-794BE4CC2305}"/>
          </ac:picMkLst>
        </pc:picChg>
      </pc:sldChg>
      <pc:sldChg chg="addSp modSp add mod">
        <pc:chgData name="Phong Lam - D17" userId="0e7d81a7-9d05-4beb-872c-277ab3fd7c16" providerId="ADAL" clId="{149EA7F7-2D5E-4B16-BDC5-917E2CE57705}" dt="2022-05-15T16:31:06.413" v="16012"/>
        <pc:sldMkLst>
          <pc:docMk/>
          <pc:sldMk cId="2038875614" sldId="334"/>
        </pc:sldMkLst>
        <pc:spChg chg="add mod">
          <ac:chgData name="Phong Lam - D17" userId="0e7d81a7-9d05-4beb-872c-277ab3fd7c16" providerId="ADAL" clId="{149EA7F7-2D5E-4B16-BDC5-917E2CE57705}" dt="2022-05-15T16:31:06.413" v="16012"/>
          <ac:spMkLst>
            <pc:docMk/>
            <pc:sldMk cId="2038875614" sldId="334"/>
            <ac:spMk id="133" creationId="{9D4A941A-CB70-8E62-9474-43BEAEF14DC2}"/>
          </ac:spMkLst>
        </pc:spChg>
        <pc:spChg chg="mod">
          <ac:chgData name="Phong Lam - D17" userId="0e7d81a7-9d05-4beb-872c-277ab3fd7c16" providerId="ADAL" clId="{149EA7F7-2D5E-4B16-BDC5-917E2CE57705}" dt="2022-05-15T15:55:02.099" v="13280" actId="14100"/>
          <ac:spMkLst>
            <pc:docMk/>
            <pc:sldMk cId="2038875614" sldId="334"/>
            <ac:spMk id="497" creationId="{00000000-0000-0000-0000-000000000000}"/>
          </ac:spMkLst>
        </pc:spChg>
        <pc:spChg chg="mod">
          <ac:chgData name="Phong Lam - D17" userId="0e7d81a7-9d05-4beb-872c-277ab3fd7c16" providerId="ADAL" clId="{149EA7F7-2D5E-4B16-BDC5-917E2CE57705}" dt="2022-05-15T15:54:54.249" v="13252" actId="20577"/>
          <ac:spMkLst>
            <pc:docMk/>
            <pc:sldMk cId="2038875614" sldId="334"/>
            <ac:spMk id="499" creationId="{00000000-0000-0000-0000-000000000000}"/>
          </ac:spMkLst>
        </pc:spChg>
      </pc:sldChg>
      <pc:sldChg chg="addSp delSp modSp add mod ord">
        <pc:chgData name="Phong Lam - D17" userId="0e7d81a7-9d05-4beb-872c-277ab3fd7c16" providerId="ADAL" clId="{149EA7F7-2D5E-4B16-BDC5-917E2CE57705}" dt="2022-05-15T16:31:03.937" v="16010"/>
        <pc:sldMkLst>
          <pc:docMk/>
          <pc:sldMk cId="3227570748" sldId="335"/>
        </pc:sldMkLst>
        <pc:spChg chg="add mod">
          <ac:chgData name="Phong Lam - D17" userId="0e7d81a7-9d05-4beb-872c-277ab3fd7c16" providerId="ADAL" clId="{149EA7F7-2D5E-4B16-BDC5-917E2CE57705}" dt="2022-05-15T15:58:25.080" v="13421" actId="20577"/>
          <ac:spMkLst>
            <pc:docMk/>
            <pc:sldMk cId="3227570748" sldId="335"/>
            <ac:spMk id="3" creationId="{353DEA7C-B57A-C7B5-BC9E-3355119BA56B}"/>
          </ac:spMkLst>
        </pc:spChg>
        <pc:spChg chg="add mod">
          <ac:chgData name="Phong Lam - D17" userId="0e7d81a7-9d05-4beb-872c-277ab3fd7c16" providerId="ADAL" clId="{149EA7F7-2D5E-4B16-BDC5-917E2CE57705}" dt="2022-05-15T16:31:03.937" v="16010"/>
          <ac:spMkLst>
            <pc:docMk/>
            <pc:sldMk cId="3227570748" sldId="335"/>
            <ac:spMk id="14" creationId="{255285A1-36BC-EA7F-D314-C5AABF7AABCC}"/>
          </ac:spMkLst>
        </pc:spChg>
        <pc:spChg chg="del">
          <ac:chgData name="Phong Lam - D17" userId="0e7d81a7-9d05-4beb-872c-277ab3fd7c16" providerId="ADAL" clId="{149EA7F7-2D5E-4B16-BDC5-917E2CE57705}" dt="2022-05-15T15:55:36.193" v="13298" actId="478"/>
          <ac:spMkLst>
            <pc:docMk/>
            <pc:sldMk cId="3227570748" sldId="335"/>
            <ac:spMk id="709" creationId="{00000000-0000-0000-0000-000000000000}"/>
          </ac:spMkLst>
        </pc:spChg>
        <pc:spChg chg="mod">
          <ac:chgData name="Phong Lam - D17" userId="0e7d81a7-9d05-4beb-872c-277ab3fd7c16" providerId="ADAL" clId="{149EA7F7-2D5E-4B16-BDC5-917E2CE57705}" dt="2022-05-15T15:55:10.434" v="13297" actId="20577"/>
          <ac:spMkLst>
            <pc:docMk/>
            <pc:sldMk cId="3227570748" sldId="335"/>
            <ac:spMk id="710" creationId="{00000000-0000-0000-0000-000000000000}"/>
          </ac:spMkLst>
        </pc:spChg>
        <pc:picChg chg="add mod">
          <ac:chgData name="Phong Lam - D17" userId="0e7d81a7-9d05-4beb-872c-277ab3fd7c16" providerId="ADAL" clId="{149EA7F7-2D5E-4B16-BDC5-917E2CE57705}" dt="2022-05-15T15:55:57.633" v="13360" actId="1076"/>
          <ac:picMkLst>
            <pc:docMk/>
            <pc:sldMk cId="3227570748" sldId="335"/>
            <ac:picMk id="5" creationId="{B6339874-5D1C-FEEC-119B-02B043AD702E}"/>
          </ac:picMkLst>
        </pc:picChg>
      </pc:sldChg>
      <pc:sldChg chg="addSp delSp modSp add mod">
        <pc:chgData name="Phong Lam - D17" userId="0e7d81a7-9d05-4beb-872c-277ab3fd7c16" providerId="ADAL" clId="{149EA7F7-2D5E-4B16-BDC5-917E2CE57705}" dt="2022-05-15T16:31:03.008" v="16009"/>
        <pc:sldMkLst>
          <pc:docMk/>
          <pc:sldMk cId="2536054825" sldId="336"/>
        </pc:sldMkLst>
        <pc:spChg chg="mod">
          <ac:chgData name="Phong Lam - D17" userId="0e7d81a7-9d05-4beb-872c-277ab3fd7c16" providerId="ADAL" clId="{149EA7F7-2D5E-4B16-BDC5-917E2CE57705}" dt="2022-05-15T15:59:33.970" v="13533" actId="1076"/>
          <ac:spMkLst>
            <pc:docMk/>
            <pc:sldMk cId="2536054825" sldId="336"/>
            <ac:spMk id="3" creationId="{353DEA7C-B57A-C7B5-BC9E-3355119BA56B}"/>
          </ac:spMkLst>
        </pc:spChg>
        <pc:spChg chg="add mod">
          <ac:chgData name="Phong Lam - D17" userId="0e7d81a7-9d05-4beb-872c-277ab3fd7c16" providerId="ADAL" clId="{149EA7F7-2D5E-4B16-BDC5-917E2CE57705}" dt="2022-05-15T16:31:03.008" v="16009"/>
          <ac:spMkLst>
            <pc:docMk/>
            <pc:sldMk cId="2536054825" sldId="336"/>
            <ac:spMk id="13" creationId="{96D63C31-DB6D-BA04-8E06-B7444BDF96E9}"/>
          </ac:spMkLst>
        </pc:spChg>
        <pc:spChg chg="mod">
          <ac:chgData name="Phong Lam - D17" userId="0e7d81a7-9d05-4beb-872c-277ab3fd7c16" providerId="ADAL" clId="{149EA7F7-2D5E-4B16-BDC5-917E2CE57705}" dt="2022-05-15T15:59:03.079" v="13527" actId="20577"/>
          <ac:spMkLst>
            <pc:docMk/>
            <pc:sldMk cId="2536054825" sldId="336"/>
            <ac:spMk id="710" creationId="{00000000-0000-0000-0000-000000000000}"/>
          </ac:spMkLst>
        </pc:spChg>
        <pc:picChg chg="add mod">
          <ac:chgData name="Phong Lam - D17" userId="0e7d81a7-9d05-4beb-872c-277ab3fd7c16" providerId="ADAL" clId="{149EA7F7-2D5E-4B16-BDC5-917E2CE57705}" dt="2022-05-15T15:59:39.715" v="13536" actId="1076"/>
          <ac:picMkLst>
            <pc:docMk/>
            <pc:sldMk cId="2536054825" sldId="336"/>
            <ac:picMk id="4" creationId="{1E008C6E-1AE7-DE69-0BB7-74D6727F7B69}"/>
          </ac:picMkLst>
        </pc:picChg>
        <pc:picChg chg="del">
          <ac:chgData name="Phong Lam - D17" userId="0e7d81a7-9d05-4beb-872c-277ab3fd7c16" providerId="ADAL" clId="{149EA7F7-2D5E-4B16-BDC5-917E2CE57705}" dt="2022-05-15T15:59:27.095" v="13528" actId="478"/>
          <ac:picMkLst>
            <pc:docMk/>
            <pc:sldMk cId="2536054825" sldId="336"/>
            <ac:picMk id="5" creationId="{B6339874-5D1C-FEEC-119B-02B043AD702E}"/>
          </ac:picMkLst>
        </pc:picChg>
      </pc:sldChg>
      <pc:sldChg chg="addSp delSp modSp add mod">
        <pc:chgData name="Phong Lam - D17" userId="0e7d81a7-9d05-4beb-872c-277ab3fd7c16" providerId="ADAL" clId="{149EA7F7-2D5E-4B16-BDC5-917E2CE57705}" dt="2022-05-15T16:31:01.408" v="16008"/>
        <pc:sldMkLst>
          <pc:docMk/>
          <pc:sldMk cId="2773055980" sldId="337"/>
        </pc:sldMkLst>
        <pc:spChg chg="del">
          <ac:chgData name="Phong Lam - D17" userId="0e7d81a7-9d05-4beb-872c-277ab3fd7c16" providerId="ADAL" clId="{149EA7F7-2D5E-4B16-BDC5-917E2CE57705}" dt="2022-05-15T16:00:34.318" v="13563" actId="478"/>
          <ac:spMkLst>
            <pc:docMk/>
            <pc:sldMk cId="2773055980" sldId="337"/>
            <ac:spMk id="3" creationId="{353DEA7C-B57A-C7B5-BC9E-3355119BA56B}"/>
          </ac:spMkLst>
        </pc:spChg>
        <pc:spChg chg="add del mod">
          <ac:chgData name="Phong Lam - D17" userId="0e7d81a7-9d05-4beb-872c-277ab3fd7c16" providerId="ADAL" clId="{149EA7F7-2D5E-4B16-BDC5-917E2CE57705}" dt="2022-05-15T16:01:07.746" v="13567" actId="478"/>
          <ac:spMkLst>
            <pc:docMk/>
            <pc:sldMk cId="2773055980" sldId="337"/>
            <ac:spMk id="5" creationId="{3C784E81-C1D0-B8C2-CAC0-7712B31FAA3F}"/>
          </ac:spMkLst>
        </pc:spChg>
        <pc:spChg chg="add mod">
          <ac:chgData name="Phong Lam - D17" userId="0e7d81a7-9d05-4beb-872c-277ab3fd7c16" providerId="ADAL" clId="{149EA7F7-2D5E-4B16-BDC5-917E2CE57705}" dt="2022-05-15T16:31:01.408" v="16008"/>
          <ac:spMkLst>
            <pc:docMk/>
            <pc:sldMk cId="2773055980" sldId="337"/>
            <ac:spMk id="19" creationId="{E809A695-E732-A0D0-C2EE-9327B24721CB}"/>
          </ac:spMkLst>
        </pc:spChg>
        <pc:spChg chg="mod">
          <ac:chgData name="Phong Lam - D17" userId="0e7d81a7-9d05-4beb-872c-277ab3fd7c16" providerId="ADAL" clId="{149EA7F7-2D5E-4B16-BDC5-917E2CE57705}" dt="2022-05-15T15:59:49.802" v="13561" actId="20577"/>
          <ac:spMkLst>
            <pc:docMk/>
            <pc:sldMk cId="2773055980" sldId="337"/>
            <ac:spMk id="710" creationId="{00000000-0000-0000-0000-000000000000}"/>
          </ac:spMkLst>
        </pc:spChg>
        <pc:picChg chg="del">
          <ac:chgData name="Phong Lam - D17" userId="0e7d81a7-9d05-4beb-872c-277ab3fd7c16" providerId="ADAL" clId="{149EA7F7-2D5E-4B16-BDC5-917E2CE57705}" dt="2022-05-15T15:59:54.624" v="13562" actId="478"/>
          <ac:picMkLst>
            <pc:docMk/>
            <pc:sldMk cId="2773055980" sldId="337"/>
            <ac:picMk id="4" creationId="{1E008C6E-1AE7-DE69-0BB7-74D6727F7B69}"/>
          </ac:picMkLst>
        </pc:picChg>
        <pc:picChg chg="add mod">
          <ac:chgData name="Phong Lam - D17" userId="0e7d81a7-9d05-4beb-872c-277ab3fd7c16" providerId="ADAL" clId="{149EA7F7-2D5E-4B16-BDC5-917E2CE57705}" dt="2022-05-15T16:02:22.516" v="13577" actId="1076"/>
          <ac:picMkLst>
            <pc:docMk/>
            <pc:sldMk cId="2773055980" sldId="337"/>
            <ac:picMk id="7" creationId="{F37C1BCB-72F4-E807-6BDB-AD2264209D79}"/>
          </ac:picMkLst>
        </pc:picChg>
        <pc:picChg chg="add mod">
          <ac:chgData name="Phong Lam - D17" userId="0e7d81a7-9d05-4beb-872c-277ab3fd7c16" providerId="ADAL" clId="{149EA7F7-2D5E-4B16-BDC5-917E2CE57705}" dt="2022-05-15T16:01:17.411" v="13574" actId="1076"/>
          <ac:picMkLst>
            <pc:docMk/>
            <pc:sldMk cId="2773055980" sldId="337"/>
            <ac:picMk id="9" creationId="{3B4A44D2-0EC4-E147-E7F8-781646ACC6BF}"/>
          </ac:picMkLst>
        </pc:picChg>
        <pc:picChg chg="add mod">
          <ac:chgData name="Phong Lam - D17" userId="0e7d81a7-9d05-4beb-872c-277ab3fd7c16" providerId="ADAL" clId="{149EA7F7-2D5E-4B16-BDC5-917E2CE57705}" dt="2022-05-15T16:02:29.477" v="13581" actId="1076"/>
          <ac:picMkLst>
            <pc:docMk/>
            <pc:sldMk cId="2773055980" sldId="337"/>
            <ac:picMk id="11" creationId="{90546E78-6C60-DF93-347C-83160668C8DC}"/>
          </ac:picMkLst>
        </pc:picChg>
      </pc:sldChg>
      <pc:sldChg chg="addSp delSp modSp add mod">
        <pc:chgData name="Phong Lam - D17" userId="0e7d81a7-9d05-4beb-872c-277ab3fd7c16" providerId="ADAL" clId="{149EA7F7-2D5E-4B16-BDC5-917E2CE57705}" dt="2022-05-15T16:31:00.106" v="16007"/>
        <pc:sldMkLst>
          <pc:docMk/>
          <pc:sldMk cId="2010044481" sldId="338"/>
        </pc:sldMkLst>
        <pc:spChg chg="add mod">
          <ac:chgData name="Phong Lam - D17" userId="0e7d81a7-9d05-4beb-872c-277ab3fd7c16" providerId="ADAL" clId="{149EA7F7-2D5E-4B16-BDC5-917E2CE57705}" dt="2022-05-15T16:08:50.370" v="14070" actId="1076"/>
          <ac:spMkLst>
            <pc:docMk/>
            <pc:sldMk cId="2010044481" sldId="338"/>
            <ac:spMk id="13" creationId="{9BECBF7D-7FFB-9AA7-5731-59B3651C7C23}"/>
          </ac:spMkLst>
        </pc:spChg>
        <pc:spChg chg="add mod">
          <ac:chgData name="Phong Lam - D17" userId="0e7d81a7-9d05-4beb-872c-277ab3fd7c16" providerId="ADAL" clId="{149EA7F7-2D5E-4B16-BDC5-917E2CE57705}" dt="2022-05-15T16:31:00.106" v="16007"/>
          <ac:spMkLst>
            <pc:docMk/>
            <pc:sldMk cId="2010044481" sldId="338"/>
            <ac:spMk id="20" creationId="{FBA6AEFA-B58D-3FDC-83A1-8A70F7EC058E}"/>
          </ac:spMkLst>
        </pc:spChg>
        <pc:spChg chg="mod">
          <ac:chgData name="Phong Lam - D17" userId="0e7d81a7-9d05-4beb-872c-277ab3fd7c16" providerId="ADAL" clId="{149EA7F7-2D5E-4B16-BDC5-917E2CE57705}" dt="2022-05-15T16:02:51.144" v="13628" actId="20577"/>
          <ac:spMkLst>
            <pc:docMk/>
            <pc:sldMk cId="2010044481" sldId="338"/>
            <ac:spMk id="710" creationId="{00000000-0000-0000-0000-000000000000}"/>
          </ac:spMkLst>
        </pc:spChg>
        <pc:picChg chg="add mod">
          <ac:chgData name="Phong Lam - D17" userId="0e7d81a7-9d05-4beb-872c-277ab3fd7c16" providerId="ADAL" clId="{149EA7F7-2D5E-4B16-BDC5-917E2CE57705}" dt="2022-05-15T16:04:25.632" v="13639" actId="1076"/>
          <ac:picMkLst>
            <pc:docMk/>
            <pc:sldMk cId="2010044481" sldId="338"/>
            <ac:picMk id="4" creationId="{756FFEA9-11AE-CF27-52F5-F63D72171F9D}"/>
          </ac:picMkLst>
        </pc:picChg>
        <pc:picChg chg="add mod modCrop">
          <ac:chgData name="Phong Lam - D17" userId="0e7d81a7-9d05-4beb-872c-277ab3fd7c16" providerId="ADAL" clId="{149EA7F7-2D5E-4B16-BDC5-917E2CE57705}" dt="2022-05-15T16:05:05.760" v="13646" actId="1076"/>
          <ac:picMkLst>
            <pc:docMk/>
            <pc:sldMk cId="2010044481" sldId="338"/>
            <ac:picMk id="6" creationId="{327935E7-8E34-A015-7AB4-F7668775C6AB}"/>
          </ac:picMkLst>
        </pc:picChg>
        <pc:picChg chg="del">
          <ac:chgData name="Phong Lam - D17" userId="0e7d81a7-9d05-4beb-872c-277ab3fd7c16" providerId="ADAL" clId="{149EA7F7-2D5E-4B16-BDC5-917E2CE57705}" dt="2022-05-15T16:03:12.746" v="13634" actId="478"/>
          <ac:picMkLst>
            <pc:docMk/>
            <pc:sldMk cId="2010044481" sldId="338"/>
            <ac:picMk id="7" creationId="{F37C1BCB-72F4-E807-6BDB-AD2264209D79}"/>
          </ac:picMkLst>
        </pc:picChg>
        <pc:picChg chg="del">
          <ac:chgData name="Phong Lam - D17" userId="0e7d81a7-9d05-4beb-872c-277ab3fd7c16" providerId="ADAL" clId="{149EA7F7-2D5E-4B16-BDC5-917E2CE57705}" dt="2022-05-15T16:03:13.113" v="13635" actId="478"/>
          <ac:picMkLst>
            <pc:docMk/>
            <pc:sldMk cId="2010044481" sldId="338"/>
            <ac:picMk id="9" creationId="{3B4A44D2-0EC4-E147-E7F8-781646ACC6BF}"/>
          </ac:picMkLst>
        </pc:picChg>
        <pc:picChg chg="add mod modCrop">
          <ac:chgData name="Phong Lam - D17" userId="0e7d81a7-9d05-4beb-872c-277ab3fd7c16" providerId="ADAL" clId="{149EA7F7-2D5E-4B16-BDC5-917E2CE57705}" dt="2022-05-15T16:05:03.435" v="13645" actId="1076"/>
          <ac:picMkLst>
            <pc:docMk/>
            <pc:sldMk cId="2010044481" sldId="338"/>
            <ac:picMk id="10" creationId="{7B8C9440-BBD9-F1EB-9301-37CB87EDABF9}"/>
          </ac:picMkLst>
        </pc:picChg>
        <pc:picChg chg="del">
          <ac:chgData name="Phong Lam - D17" userId="0e7d81a7-9d05-4beb-872c-277ab3fd7c16" providerId="ADAL" clId="{149EA7F7-2D5E-4B16-BDC5-917E2CE57705}" dt="2022-05-15T16:03:12.335" v="13633" actId="478"/>
          <ac:picMkLst>
            <pc:docMk/>
            <pc:sldMk cId="2010044481" sldId="338"/>
            <ac:picMk id="11" creationId="{90546E78-6C60-DF93-347C-83160668C8DC}"/>
          </ac:picMkLst>
        </pc:picChg>
      </pc:sldChg>
      <pc:sldChg chg="addSp delSp modSp add mod">
        <pc:chgData name="Phong Lam - D17" userId="0e7d81a7-9d05-4beb-872c-277ab3fd7c16" providerId="ADAL" clId="{149EA7F7-2D5E-4B16-BDC5-917E2CE57705}" dt="2022-05-15T16:30:59.266" v="16006"/>
        <pc:sldMkLst>
          <pc:docMk/>
          <pc:sldMk cId="2150126882" sldId="339"/>
        </pc:sldMkLst>
        <pc:spChg chg="mod">
          <ac:chgData name="Phong Lam - D17" userId="0e7d81a7-9d05-4beb-872c-277ab3fd7c16" providerId="ADAL" clId="{149EA7F7-2D5E-4B16-BDC5-917E2CE57705}" dt="2022-05-15T16:08:45.349" v="14069" actId="1076"/>
          <ac:spMkLst>
            <pc:docMk/>
            <pc:sldMk cId="2150126882" sldId="339"/>
            <ac:spMk id="13" creationId="{9BECBF7D-7FFB-9AA7-5731-59B3651C7C23}"/>
          </ac:spMkLst>
        </pc:spChg>
        <pc:spChg chg="add mod">
          <ac:chgData name="Phong Lam - D17" userId="0e7d81a7-9d05-4beb-872c-277ab3fd7c16" providerId="ADAL" clId="{149EA7F7-2D5E-4B16-BDC5-917E2CE57705}" dt="2022-05-15T16:30:59.266" v="16006"/>
          <ac:spMkLst>
            <pc:docMk/>
            <pc:sldMk cId="2150126882" sldId="339"/>
            <ac:spMk id="15" creationId="{9322581D-1D40-DFDE-FC5A-F43248A50A96}"/>
          </ac:spMkLst>
        </pc:spChg>
        <pc:spChg chg="mod">
          <ac:chgData name="Phong Lam - D17" userId="0e7d81a7-9d05-4beb-872c-277ab3fd7c16" providerId="ADAL" clId="{149EA7F7-2D5E-4B16-BDC5-917E2CE57705}" dt="2022-05-15T16:06:33.512" v="13690" actId="20577"/>
          <ac:spMkLst>
            <pc:docMk/>
            <pc:sldMk cId="2150126882" sldId="339"/>
            <ac:spMk id="710" creationId="{00000000-0000-0000-0000-000000000000}"/>
          </ac:spMkLst>
        </pc:spChg>
        <pc:picChg chg="add mod modCrop">
          <ac:chgData name="Phong Lam - D17" userId="0e7d81a7-9d05-4beb-872c-277ab3fd7c16" providerId="ADAL" clId="{149EA7F7-2D5E-4B16-BDC5-917E2CE57705}" dt="2022-05-15T16:06:06.094" v="13655" actId="1076"/>
          <ac:picMkLst>
            <pc:docMk/>
            <pc:sldMk cId="2150126882" sldId="339"/>
            <ac:picMk id="3" creationId="{17069E19-A02D-71BF-990E-3B2D793056EA}"/>
          </ac:picMkLst>
        </pc:picChg>
        <pc:picChg chg="del">
          <ac:chgData name="Phong Lam - D17" userId="0e7d81a7-9d05-4beb-872c-277ab3fd7c16" providerId="ADAL" clId="{149EA7F7-2D5E-4B16-BDC5-917E2CE57705}" dt="2022-05-15T16:05:45.653" v="13648" actId="478"/>
          <ac:picMkLst>
            <pc:docMk/>
            <pc:sldMk cId="2150126882" sldId="339"/>
            <ac:picMk id="4" creationId="{756FFEA9-11AE-CF27-52F5-F63D72171F9D}"/>
          </ac:picMkLst>
        </pc:picChg>
        <pc:picChg chg="del">
          <ac:chgData name="Phong Lam - D17" userId="0e7d81a7-9d05-4beb-872c-277ab3fd7c16" providerId="ADAL" clId="{149EA7F7-2D5E-4B16-BDC5-917E2CE57705}" dt="2022-05-15T16:05:45.653" v="13648" actId="478"/>
          <ac:picMkLst>
            <pc:docMk/>
            <pc:sldMk cId="2150126882" sldId="339"/>
            <ac:picMk id="6" creationId="{327935E7-8E34-A015-7AB4-F7668775C6AB}"/>
          </ac:picMkLst>
        </pc:picChg>
        <pc:picChg chg="del">
          <ac:chgData name="Phong Lam - D17" userId="0e7d81a7-9d05-4beb-872c-277ab3fd7c16" providerId="ADAL" clId="{149EA7F7-2D5E-4B16-BDC5-917E2CE57705}" dt="2022-05-15T16:05:45.653" v="13648" actId="478"/>
          <ac:picMkLst>
            <pc:docMk/>
            <pc:sldMk cId="2150126882" sldId="339"/>
            <ac:picMk id="10" creationId="{7B8C9440-BBD9-F1EB-9301-37CB87EDABF9}"/>
          </ac:picMkLst>
        </pc:picChg>
      </pc:sldChg>
      <pc:sldChg chg="addSp delSp modSp add mod ord">
        <pc:chgData name="Phong Lam - D17" userId="0e7d81a7-9d05-4beb-872c-277ab3fd7c16" providerId="ADAL" clId="{149EA7F7-2D5E-4B16-BDC5-917E2CE57705}" dt="2022-05-15T16:31:05.217" v="16011"/>
        <pc:sldMkLst>
          <pc:docMk/>
          <pc:sldMk cId="3578930001" sldId="340"/>
        </pc:sldMkLst>
        <pc:spChg chg="mod">
          <ac:chgData name="Phong Lam - D17" userId="0e7d81a7-9d05-4beb-872c-277ab3fd7c16" providerId="ADAL" clId="{149EA7F7-2D5E-4B16-BDC5-917E2CE57705}" dt="2022-05-15T16:08:16.158" v="14042" actId="20577"/>
          <ac:spMkLst>
            <pc:docMk/>
            <pc:sldMk cId="3578930001" sldId="340"/>
            <ac:spMk id="3" creationId="{353DEA7C-B57A-C7B5-BC9E-3355119BA56B}"/>
          </ac:spMkLst>
        </pc:spChg>
        <pc:spChg chg="add mod">
          <ac:chgData name="Phong Lam - D17" userId="0e7d81a7-9d05-4beb-872c-277ab3fd7c16" providerId="ADAL" clId="{149EA7F7-2D5E-4B16-BDC5-917E2CE57705}" dt="2022-05-15T16:31:05.217" v="16011"/>
          <ac:spMkLst>
            <pc:docMk/>
            <pc:sldMk cId="3578930001" sldId="340"/>
            <ac:spMk id="13" creationId="{71535C5E-B851-DF3E-F19A-5B3E4B99030E}"/>
          </ac:spMkLst>
        </pc:spChg>
        <pc:spChg chg="mod">
          <ac:chgData name="Phong Lam - D17" userId="0e7d81a7-9d05-4beb-872c-277ab3fd7c16" providerId="ADAL" clId="{149EA7F7-2D5E-4B16-BDC5-917E2CE57705}" dt="2022-05-15T16:06:49.230" v="13715" actId="20577"/>
          <ac:spMkLst>
            <pc:docMk/>
            <pc:sldMk cId="3578930001" sldId="340"/>
            <ac:spMk id="710" creationId="{00000000-0000-0000-0000-000000000000}"/>
          </ac:spMkLst>
        </pc:spChg>
        <pc:picChg chg="add mod">
          <ac:chgData name="Phong Lam - D17" userId="0e7d81a7-9d05-4beb-872c-277ab3fd7c16" providerId="ADAL" clId="{149EA7F7-2D5E-4B16-BDC5-917E2CE57705}" dt="2022-05-15T16:07:30.824" v="13718" actId="1076"/>
          <ac:picMkLst>
            <pc:docMk/>
            <pc:sldMk cId="3578930001" sldId="340"/>
            <ac:picMk id="4" creationId="{85AEFB7F-C792-25CE-8F00-669B8842F118}"/>
          </ac:picMkLst>
        </pc:picChg>
        <pc:picChg chg="del">
          <ac:chgData name="Phong Lam - D17" userId="0e7d81a7-9d05-4beb-872c-277ab3fd7c16" providerId="ADAL" clId="{149EA7F7-2D5E-4B16-BDC5-917E2CE57705}" dt="2022-05-15T16:07:28.854" v="13716" actId="478"/>
          <ac:picMkLst>
            <pc:docMk/>
            <pc:sldMk cId="3578930001" sldId="340"/>
            <ac:picMk id="5" creationId="{B6339874-5D1C-FEEC-119B-02B043AD702E}"/>
          </ac:picMkLst>
        </pc:picChg>
      </pc:sldChg>
      <pc:sldChg chg="addSp delSp modSp add mod">
        <pc:chgData name="Phong Lam - D17" userId="0e7d81a7-9d05-4beb-872c-277ab3fd7c16" providerId="ADAL" clId="{149EA7F7-2D5E-4B16-BDC5-917E2CE57705}" dt="2022-05-15T16:30:57.703" v="16005"/>
        <pc:sldMkLst>
          <pc:docMk/>
          <pc:sldMk cId="4260473488" sldId="341"/>
        </pc:sldMkLst>
        <pc:spChg chg="del">
          <ac:chgData name="Phong Lam - D17" userId="0e7d81a7-9d05-4beb-872c-277ab3fd7c16" providerId="ADAL" clId="{149EA7F7-2D5E-4B16-BDC5-917E2CE57705}" dt="2022-05-15T16:14:31.227" v="14197" actId="478"/>
          <ac:spMkLst>
            <pc:docMk/>
            <pc:sldMk cId="4260473488" sldId="341"/>
            <ac:spMk id="3" creationId="{EE43C35E-3288-44D0-69BA-72908CF3F789}"/>
          </ac:spMkLst>
        </pc:spChg>
        <pc:spChg chg="add mod">
          <ac:chgData name="Phong Lam - D17" userId="0e7d81a7-9d05-4beb-872c-277ab3fd7c16" providerId="ADAL" clId="{149EA7F7-2D5E-4B16-BDC5-917E2CE57705}" dt="2022-05-15T16:30:57.703" v="16005"/>
          <ac:spMkLst>
            <pc:docMk/>
            <pc:sldMk cId="4260473488" sldId="341"/>
            <ac:spMk id="133" creationId="{1510BAEE-8F35-DD56-4F18-C474BBA7AC8A}"/>
          </ac:spMkLst>
        </pc:spChg>
        <pc:spChg chg="mod">
          <ac:chgData name="Phong Lam - D17" userId="0e7d81a7-9d05-4beb-872c-277ab3fd7c16" providerId="ADAL" clId="{149EA7F7-2D5E-4B16-BDC5-917E2CE57705}" dt="2022-05-15T16:14:36.312" v="14199" actId="1076"/>
          <ac:spMkLst>
            <pc:docMk/>
            <pc:sldMk cId="4260473488" sldId="341"/>
            <ac:spMk id="497" creationId="{00000000-0000-0000-0000-000000000000}"/>
          </ac:spMkLst>
        </pc:spChg>
        <pc:spChg chg="mod">
          <ac:chgData name="Phong Lam - D17" userId="0e7d81a7-9d05-4beb-872c-277ab3fd7c16" providerId="ADAL" clId="{149EA7F7-2D5E-4B16-BDC5-917E2CE57705}" dt="2022-05-15T16:08:32.855" v="14044" actId="20577"/>
          <ac:spMkLst>
            <pc:docMk/>
            <pc:sldMk cId="4260473488" sldId="341"/>
            <ac:spMk id="499" creationId="{00000000-0000-0000-0000-000000000000}"/>
          </ac:spMkLst>
        </pc:spChg>
        <pc:grpChg chg="mod">
          <ac:chgData name="Phong Lam - D17" userId="0e7d81a7-9d05-4beb-872c-277ab3fd7c16" providerId="ADAL" clId="{149EA7F7-2D5E-4B16-BDC5-917E2CE57705}" dt="2022-05-15T16:14:18.497" v="14192" actId="1076"/>
          <ac:grpSpMkLst>
            <pc:docMk/>
            <pc:sldMk cId="4260473488" sldId="341"/>
            <ac:grpSpMk id="503" creationId="{00000000-0000-0000-0000-000000000000}"/>
          </ac:grpSpMkLst>
        </pc:grpChg>
      </pc:sldChg>
      <pc:sldChg chg="addSp delSp modSp add mod">
        <pc:chgData name="Phong Lam - D17" userId="0e7d81a7-9d05-4beb-872c-277ab3fd7c16" providerId="ADAL" clId="{149EA7F7-2D5E-4B16-BDC5-917E2CE57705}" dt="2022-05-15T16:30:55.475" v="16003"/>
        <pc:sldMkLst>
          <pc:docMk/>
          <pc:sldMk cId="2684150588" sldId="342"/>
        </pc:sldMkLst>
        <pc:spChg chg="add mod">
          <ac:chgData name="Phong Lam - D17" userId="0e7d81a7-9d05-4beb-872c-277ab3fd7c16" providerId="ADAL" clId="{149EA7F7-2D5E-4B16-BDC5-917E2CE57705}" dt="2022-05-15T16:18:49.221" v="14671" actId="1076"/>
          <ac:spMkLst>
            <pc:docMk/>
            <pc:sldMk cId="2684150588" sldId="342"/>
            <ac:spMk id="16" creationId="{B700BB62-C61A-B42A-91BE-6A40DCF74DD4}"/>
          </ac:spMkLst>
        </pc:spChg>
        <pc:spChg chg="add mod">
          <ac:chgData name="Phong Lam - D17" userId="0e7d81a7-9d05-4beb-872c-277ab3fd7c16" providerId="ADAL" clId="{149EA7F7-2D5E-4B16-BDC5-917E2CE57705}" dt="2022-05-15T16:30:55.475" v="16003"/>
          <ac:spMkLst>
            <pc:docMk/>
            <pc:sldMk cId="2684150588" sldId="342"/>
            <ac:spMk id="17" creationId="{4E5E8340-AC5D-5623-FB58-379A6A438ADF}"/>
          </ac:spMkLst>
        </pc:spChg>
        <pc:spChg chg="mod">
          <ac:chgData name="Phong Lam - D17" userId="0e7d81a7-9d05-4beb-872c-277ab3fd7c16" providerId="ADAL" clId="{149EA7F7-2D5E-4B16-BDC5-917E2CE57705}" dt="2022-05-15T16:16:43.787" v="14389" actId="20577"/>
          <ac:spMkLst>
            <pc:docMk/>
            <pc:sldMk cId="2684150588" sldId="342"/>
            <ac:spMk id="710" creationId="{00000000-0000-0000-0000-000000000000}"/>
          </ac:spMkLst>
        </pc:spChg>
        <pc:picChg chg="add del mod modCrop">
          <ac:chgData name="Phong Lam - D17" userId="0e7d81a7-9d05-4beb-872c-277ab3fd7c16" providerId="ADAL" clId="{149EA7F7-2D5E-4B16-BDC5-917E2CE57705}" dt="2022-05-15T16:17:16.315" v="14408" actId="478"/>
          <ac:picMkLst>
            <pc:docMk/>
            <pc:sldMk cId="2684150588" sldId="342"/>
            <ac:picMk id="3" creationId="{84E1B5A5-2B1F-0578-0D55-4428A89975F5}"/>
          </ac:picMkLst>
        </pc:picChg>
        <pc:picChg chg="add mod modCrop">
          <ac:chgData name="Phong Lam - D17" userId="0e7d81a7-9d05-4beb-872c-277ab3fd7c16" providerId="ADAL" clId="{149EA7F7-2D5E-4B16-BDC5-917E2CE57705}" dt="2022-05-15T16:17:45.876" v="14467" actId="1076"/>
          <ac:picMkLst>
            <pc:docMk/>
            <pc:sldMk cId="2684150588" sldId="342"/>
            <ac:picMk id="5" creationId="{653A2BC2-B76D-0B5D-4764-76AB330F1C71}"/>
          </ac:picMkLst>
        </pc:picChg>
        <pc:picChg chg="del">
          <ac:chgData name="Phong Lam - D17" userId="0e7d81a7-9d05-4beb-872c-277ab3fd7c16" providerId="ADAL" clId="{149EA7F7-2D5E-4B16-BDC5-917E2CE57705}" dt="2022-05-15T16:10:39.155" v="14085" actId="478"/>
          <ac:picMkLst>
            <pc:docMk/>
            <pc:sldMk cId="2684150588" sldId="342"/>
            <ac:picMk id="7" creationId="{F37C1BCB-72F4-E807-6BDB-AD2264209D79}"/>
          </ac:picMkLst>
        </pc:picChg>
        <pc:picChg chg="del">
          <ac:chgData name="Phong Lam - D17" userId="0e7d81a7-9d05-4beb-872c-277ab3fd7c16" providerId="ADAL" clId="{149EA7F7-2D5E-4B16-BDC5-917E2CE57705}" dt="2022-05-15T16:10:39.155" v="14085" actId="478"/>
          <ac:picMkLst>
            <pc:docMk/>
            <pc:sldMk cId="2684150588" sldId="342"/>
            <ac:picMk id="9" creationId="{3B4A44D2-0EC4-E147-E7F8-781646ACC6BF}"/>
          </ac:picMkLst>
        </pc:picChg>
        <pc:picChg chg="del">
          <ac:chgData name="Phong Lam - D17" userId="0e7d81a7-9d05-4beb-872c-277ab3fd7c16" providerId="ADAL" clId="{149EA7F7-2D5E-4B16-BDC5-917E2CE57705}" dt="2022-05-15T16:10:39.155" v="14085" actId="478"/>
          <ac:picMkLst>
            <pc:docMk/>
            <pc:sldMk cId="2684150588" sldId="342"/>
            <ac:picMk id="11" creationId="{90546E78-6C60-DF93-347C-83160668C8DC}"/>
          </ac:picMkLst>
        </pc:picChg>
      </pc:sldChg>
      <pc:sldChg chg="addSp modSp add mod ord">
        <pc:chgData name="Phong Lam - D17" userId="0e7d81a7-9d05-4beb-872c-277ab3fd7c16" providerId="ADAL" clId="{149EA7F7-2D5E-4B16-BDC5-917E2CE57705}" dt="2022-05-15T16:30:56.311" v="16004"/>
        <pc:sldMkLst>
          <pc:docMk/>
          <pc:sldMk cId="3422816478" sldId="343"/>
        </pc:sldMkLst>
        <pc:spChg chg="add mod">
          <ac:chgData name="Phong Lam - D17" userId="0e7d81a7-9d05-4beb-872c-277ab3fd7c16" providerId="ADAL" clId="{149EA7F7-2D5E-4B16-BDC5-917E2CE57705}" dt="2022-05-15T16:15:23.532" v="14385" actId="1076"/>
          <ac:spMkLst>
            <pc:docMk/>
            <pc:sldMk cId="3422816478" sldId="343"/>
            <ac:spMk id="13" creationId="{F9544D5B-BF28-3471-6EA1-64E802BC0822}"/>
          </ac:spMkLst>
        </pc:spChg>
        <pc:spChg chg="add mod">
          <ac:chgData name="Phong Lam - D17" userId="0e7d81a7-9d05-4beb-872c-277ab3fd7c16" providerId="ADAL" clId="{149EA7F7-2D5E-4B16-BDC5-917E2CE57705}" dt="2022-05-15T16:30:56.311" v="16004"/>
          <ac:spMkLst>
            <pc:docMk/>
            <pc:sldMk cId="3422816478" sldId="343"/>
            <ac:spMk id="14" creationId="{A2D42D70-15CA-F94D-C9DF-FD761F505E61}"/>
          </ac:spMkLst>
        </pc:spChg>
        <pc:spChg chg="mod">
          <ac:chgData name="Phong Lam - D17" userId="0e7d81a7-9d05-4beb-872c-277ab3fd7c16" providerId="ADAL" clId="{149EA7F7-2D5E-4B16-BDC5-917E2CE57705}" dt="2022-05-15T16:13:59.079" v="14164" actId="14100"/>
          <ac:spMkLst>
            <pc:docMk/>
            <pc:sldMk cId="3422816478" sldId="343"/>
            <ac:spMk id="710" creationId="{00000000-0000-0000-0000-000000000000}"/>
          </ac:spMkLst>
        </pc:spChg>
        <pc:picChg chg="add mod">
          <ac:chgData name="Phong Lam - D17" userId="0e7d81a7-9d05-4beb-872c-277ab3fd7c16" providerId="ADAL" clId="{149EA7F7-2D5E-4B16-BDC5-917E2CE57705}" dt="2022-05-15T16:13:26.760" v="14149" actId="1076"/>
          <ac:picMkLst>
            <pc:docMk/>
            <pc:sldMk cId="3422816478" sldId="343"/>
            <ac:picMk id="3" creationId="{2A0CEE89-084E-A8B5-7691-04B9CB333253}"/>
          </ac:picMkLst>
        </pc:picChg>
        <pc:picChg chg="add mod">
          <ac:chgData name="Phong Lam - D17" userId="0e7d81a7-9d05-4beb-872c-277ab3fd7c16" providerId="ADAL" clId="{149EA7F7-2D5E-4B16-BDC5-917E2CE57705}" dt="2022-05-15T16:14:03.049" v="14165" actId="1076"/>
          <ac:picMkLst>
            <pc:docMk/>
            <pc:sldMk cId="3422816478" sldId="343"/>
            <ac:picMk id="5" creationId="{3FF60CD0-5888-C65B-387C-D435BA800796}"/>
          </ac:picMkLst>
        </pc:picChg>
      </pc:sldChg>
      <pc:sldChg chg="addSp delSp modSp add mod">
        <pc:chgData name="Phong Lam - D17" userId="0e7d81a7-9d05-4beb-872c-277ab3fd7c16" providerId="ADAL" clId="{149EA7F7-2D5E-4B16-BDC5-917E2CE57705}" dt="2022-05-15T16:30:54.855" v="16002"/>
        <pc:sldMkLst>
          <pc:docMk/>
          <pc:sldMk cId="2013409404" sldId="344"/>
        </pc:sldMkLst>
        <pc:spChg chg="add del">
          <ac:chgData name="Phong Lam - D17" userId="0e7d81a7-9d05-4beb-872c-277ab3fd7c16" providerId="ADAL" clId="{149EA7F7-2D5E-4B16-BDC5-917E2CE57705}" dt="2022-05-15T16:20:23.553" v="14855" actId="22"/>
          <ac:spMkLst>
            <pc:docMk/>
            <pc:sldMk cId="2013409404" sldId="344"/>
            <ac:spMk id="12" creationId="{E5FA5182-9F5B-97FA-BA42-CB9C19C445C4}"/>
          </ac:spMkLst>
        </pc:spChg>
        <pc:spChg chg="add mod">
          <ac:chgData name="Phong Lam - D17" userId="0e7d81a7-9d05-4beb-872c-277ab3fd7c16" providerId="ADAL" clId="{149EA7F7-2D5E-4B16-BDC5-917E2CE57705}" dt="2022-05-15T16:30:54.855" v="16002"/>
          <ac:spMkLst>
            <pc:docMk/>
            <pc:sldMk cId="2013409404" sldId="344"/>
            <ac:spMk id="14" creationId="{AFEFE73E-8409-3949-680C-B2B190E05309}"/>
          </ac:spMkLst>
        </pc:spChg>
        <pc:spChg chg="mod">
          <ac:chgData name="Phong Lam - D17" userId="0e7d81a7-9d05-4beb-872c-277ab3fd7c16" providerId="ADAL" clId="{149EA7F7-2D5E-4B16-BDC5-917E2CE57705}" dt="2022-05-15T16:26:16.812" v="15839" actId="20577"/>
          <ac:spMkLst>
            <pc:docMk/>
            <pc:sldMk cId="2013409404" sldId="344"/>
            <ac:spMk id="16" creationId="{B700BB62-C61A-B42A-91BE-6A40DCF74DD4}"/>
          </ac:spMkLst>
        </pc:spChg>
        <pc:spChg chg="mod">
          <ac:chgData name="Phong Lam - D17" userId="0e7d81a7-9d05-4beb-872c-277ab3fd7c16" providerId="ADAL" clId="{149EA7F7-2D5E-4B16-BDC5-917E2CE57705}" dt="2022-05-15T16:20:37.628" v="14873" actId="20577"/>
          <ac:spMkLst>
            <pc:docMk/>
            <pc:sldMk cId="2013409404" sldId="344"/>
            <ac:spMk id="710" creationId="{00000000-0000-0000-0000-000000000000}"/>
          </ac:spMkLst>
        </pc:spChg>
        <pc:picChg chg="del">
          <ac:chgData name="Phong Lam - D17" userId="0e7d81a7-9d05-4beb-872c-277ab3fd7c16" providerId="ADAL" clId="{149EA7F7-2D5E-4B16-BDC5-917E2CE57705}" dt="2022-05-15T16:19:34.518" v="14724" actId="478"/>
          <ac:picMkLst>
            <pc:docMk/>
            <pc:sldMk cId="2013409404" sldId="344"/>
            <ac:picMk id="5" creationId="{653A2BC2-B76D-0B5D-4764-76AB330F1C71}"/>
          </ac:picMkLst>
        </pc:picChg>
        <pc:picChg chg="add mod">
          <ac:chgData name="Phong Lam - D17" userId="0e7d81a7-9d05-4beb-872c-277ab3fd7c16" providerId="ADAL" clId="{149EA7F7-2D5E-4B16-BDC5-917E2CE57705}" dt="2022-05-15T16:20:33.312" v="14859" actId="1076"/>
          <ac:picMkLst>
            <pc:docMk/>
            <pc:sldMk cId="2013409404" sldId="344"/>
            <ac:picMk id="9218" creationId="{9C1B9873-F2BC-3DD0-01F2-F90B172C0056}"/>
          </ac:picMkLst>
        </pc:picChg>
      </pc:sldChg>
      <pc:sldChg chg="addSp delSp modSp add mod">
        <pc:chgData name="Phong Lam - D17" userId="0e7d81a7-9d05-4beb-872c-277ab3fd7c16" providerId="ADAL" clId="{149EA7F7-2D5E-4B16-BDC5-917E2CE57705}" dt="2022-05-15T16:30:53.411" v="16001"/>
        <pc:sldMkLst>
          <pc:docMk/>
          <pc:sldMk cId="2224563413" sldId="345"/>
        </pc:sldMkLst>
        <pc:spChg chg="add mod">
          <ac:chgData name="Phong Lam - D17" userId="0e7d81a7-9d05-4beb-872c-277ab3fd7c16" providerId="ADAL" clId="{149EA7F7-2D5E-4B16-BDC5-917E2CE57705}" dt="2022-05-15T16:29:56.157" v="16000" actId="20577"/>
          <ac:spMkLst>
            <pc:docMk/>
            <pc:sldMk cId="2224563413" sldId="345"/>
            <ac:spMk id="12" creationId="{285C6E05-4113-15F4-DC3B-F0084FF2B754}"/>
          </ac:spMkLst>
        </pc:spChg>
        <pc:spChg chg="add mod">
          <ac:chgData name="Phong Lam - D17" userId="0e7d81a7-9d05-4beb-872c-277ab3fd7c16" providerId="ADAL" clId="{149EA7F7-2D5E-4B16-BDC5-917E2CE57705}" dt="2022-05-15T16:30:53.411" v="16001"/>
          <ac:spMkLst>
            <pc:docMk/>
            <pc:sldMk cId="2224563413" sldId="345"/>
            <ac:spMk id="13" creationId="{1F62D506-BE37-6D5C-2E41-804226324929}"/>
          </ac:spMkLst>
        </pc:spChg>
        <pc:spChg chg="del">
          <ac:chgData name="Phong Lam - D17" userId="0e7d81a7-9d05-4beb-872c-277ab3fd7c16" providerId="ADAL" clId="{149EA7F7-2D5E-4B16-BDC5-917E2CE57705}" dt="2022-05-15T16:21:20.416" v="14965" actId="478"/>
          <ac:spMkLst>
            <pc:docMk/>
            <pc:sldMk cId="2224563413" sldId="345"/>
            <ac:spMk id="16" creationId="{B700BB62-C61A-B42A-91BE-6A40DCF74DD4}"/>
          </ac:spMkLst>
        </pc:spChg>
        <pc:spChg chg="mod">
          <ac:chgData name="Phong Lam - D17" userId="0e7d81a7-9d05-4beb-872c-277ab3fd7c16" providerId="ADAL" clId="{149EA7F7-2D5E-4B16-BDC5-917E2CE57705}" dt="2022-05-15T16:21:16.481" v="14963" actId="14100"/>
          <ac:spMkLst>
            <pc:docMk/>
            <pc:sldMk cId="2224563413" sldId="345"/>
            <ac:spMk id="710" creationId="{00000000-0000-0000-0000-000000000000}"/>
          </ac:spMkLst>
        </pc:spChg>
        <pc:picChg chg="del">
          <ac:chgData name="Phong Lam - D17" userId="0e7d81a7-9d05-4beb-872c-277ab3fd7c16" providerId="ADAL" clId="{149EA7F7-2D5E-4B16-BDC5-917E2CE57705}" dt="2022-05-15T16:21:17.582" v="14964" actId="478"/>
          <ac:picMkLst>
            <pc:docMk/>
            <pc:sldMk cId="2224563413" sldId="345"/>
            <ac:picMk id="9218" creationId="{9C1B9873-F2BC-3DD0-01F2-F90B172C0056}"/>
          </ac:picMkLst>
        </pc:picChg>
        <pc:picChg chg="add mod">
          <ac:chgData name="Phong Lam - D17" userId="0e7d81a7-9d05-4beb-872c-277ab3fd7c16" providerId="ADAL" clId="{149EA7F7-2D5E-4B16-BDC5-917E2CE57705}" dt="2022-05-15T16:24:46.567" v="15590" actId="1076"/>
          <ac:picMkLst>
            <pc:docMk/>
            <pc:sldMk cId="2224563413" sldId="345"/>
            <ac:picMk id="10242" creationId="{947B70DE-BA09-9259-0C04-45F7AED7027C}"/>
          </ac:picMkLst>
        </pc:picChg>
      </pc:sldChg>
      <pc:sldChg chg="modSp add mod">
        <pc:chgData name="Phong Lam - D17" userId="0e7d81a7-9d05-4beb-872c-277ab3fd7c16" providerId="ADAL" clId="{149EA7F7-2D5E-4B16-BDC5-917E2CE57705}" dt="2022-05-15T16:26:34.489" v="15898" actId="20577"/>
        <pc:sldMkLst>
          <pc:docMk/>
          <pc:sldMk cId="361010326" sldId="346"/>
        </pc:sldMkLst>
        <pc:spChg chg="mod">
          <ac:chgData name="Phong Lam - D17" userId="0e7d81a7-9d05-4beb-872c-277ab3fd7c16" providerId="ADAL" clId="{149EA7F7-2D5E-4B16-BDC5-917E2CE57705}" dt="2022-05-15T16:26:34.489" v="15898" actId="20577"/>
          <ac:spMkLst>
            <pc:docMk/>
            <pc:sldMk cId="361010326" sldId="346"/>
            <ac:spMk id="2232" creationId="{00000000-0000-0000-0000-000000000000}"/>
          </ac:spMkLst>
        </pc:spChg>
      </pc:sldChg>
      <pc:sldMasterChg chg="delSldLayout">
        <pc:chgData name="Phong Lam - D17" userId="0e7d81a7-9d05-4beb-872c-277ab3fd7c16" providerId="ADAL" clId="{149EA7F7-2D5E-4B16-BDC5-917E2CE57705}" dt="2022-05-15T16:26:03.083" v="15805" actId="47"/>
        <pc:sldMasterMkLst>
          <pc:docMk/>
          <pc:sldMasterMk cId="0" sldId="2147483678"/>
        </pc:sldMasterMkLst>
        <pc:sldLayoutChg chg="del">
          <pc:chgData name="Phong Lam - D17" userId="0e7d81a7-9d05-4beb-872c-277ab3fd7c16" providerId="ADAL" clId="{149EA7F7-2D5E-4B16-BDC5-917E2CE57705}" dt="2022-05-14T17:44:50.337" v="752" actId="47"/>
          <pc:sldLayoutMkLst>
            <pc:docMk/>
            <pc:sldMasterMk cId="0" sldId="2147483678"/>
            <pc:sldLayoutMk cId="0" sldId="2147483650"/>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51"/>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52"/>
          </pc:sldLayoutMkLst>
        </pc:sldLayoutChg>
        <pc:sldLayoutChg chg="del">
          <pc:chgData name="Phong Lam - D17" userId="0e7d81a7-9d05-4beb-872c-277ab3fd7c16" providerId="ADAL" clId="{149EA7F7-2D5E-4B16-BDC5-917E2CE57705}" dt="2022-05-15T11:48:22.934" v="8114" actId="47"/>
          <pc:sldLayoutMkLst>
            <pc:docMk/>
            <pc:sldMasterMk cId="0" sldId="2147483678"/>
            <pc:sldLayoutMk cId="0" sldId="2147483654"/>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56"/>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57"/>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60"/>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61"/>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62"/>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63"/>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64"/>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65"/>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66"/>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67"/>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68"/>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70"/>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71"/>
          </pc:sldLayoutMkLst>
        </pc:sldLayoutChg>
        <pc:sldLayoutChg chg="del">
          <pc:chgData name="Phong Lam - D17" userId="0e7d81a7-9d05-4beb-872c-277ab3fd7c16" providerId="ADAL" clId="{149EA7F7-2D5E-4B16-BDC5-917E2CE57705}" dt="2022-05-15T16:26:03.083" v="15805" actId="47"/>
          <pc:sldLayoutMkLst>
            <pc:docMk/>
            <pc:sldMasterMk cId="0" sldId="2147483678"/>
            <pc:sldLayoutMk cId="0" sldId="2147483672"/>
          </pc:sldLayoutMkLst>
        </pc:sldLayoutChg>
        <pc:sldLayoutChg chg="del">
          <pc:chgData name="Phong Lam - D17" userId="0e7d81a7-9d05-4beb-872c-277ab3fd7c16" providerId="ADAL" clId="{149EA7F7-2D5E-4B16-BDC5-917E2CE57705}" dt="2022-05-15T13:06:02.704" v="10998" actId="47"/>
          <pc:sldLayoutMkLst>
            <pc:docMk/>
            <pc:sldMasterMk cId="0" sldId="2147483678"/>
            <pc:sldLayoutMk cId="1261359944" sldId="2147483680"/>
          </pc:sldLayoutMkLst>
        </pc:sldLayoutChg>
      </pc:sldMasterChg>
      <pc:sldMasterChg chg="del delSldLayout">
        <pc:chgData name="Phong Lam - D17" userId="0e7d81a7-9d05-4beb-872c-277ab3fd7c16" providerId="ADAL" clId="{149EA7F7-2D5E-4B16-BDC5-917E2CE57705}" dt="2022-05-15T16:26:03.083" v="15805" actId="47"/>
        <pc:sldMasterMkLst>
          <pc:docMk/>
          <pc:sldMasterMk cId="0" sldId="2147483679"/>
        </pc:sldMasterMkLst>
        <pc:sldLayoutChg chg="del">
          <pc:chgData name="Phong Lam - D17" userId="0e7d81a7-9d05-4beb-872c-277ab3fd7c16" providerId="ADAL" clId="{149EA7F7-2D5E-4B16-BDC5-917E2CE57705}" dt="2022-05-15T16:26:03.083" v="15805" actId="47"/>
          <pc:sldLayoutMkLst>
            <pc:docMk/>
            <pc:sldMasterMk cId="0" sldId="2147483679"/>
            <pc:sldLayoutMk cId="0" sldId="2147483677"/>
          </pc:sldLayoutMkLst>
        </pc:sldLayoutChg>
      </pc:sldMasterChg>
    </pc:docChg>
  </pc:docChgLst>
  <pc:docChgLst>
    <pc:chgData name="Phong Lam - D17" userId="0e7d81a7-9d05-4beb-872c-277ab3fd7c16" providerId="ADAL" clId="{F63C2BA5-15CA-4837-9033-CBB5687EE33D}"/>
    <pc:docChg chg="undo custSel addSld delSld modSld sldOrd">
      <pc:chgData name="Phong Lam - D17" userId="0e7d81a7-9d05-4beb-872c-277ab3fd7c16" providerId="ADAL" clId="{F63C2BA5-15CA-4837-9033-CBB5687EE33D}" dt="2023-02-25T19:10:44.428" v="3611" actId="20577"/>
      <pc:docMkLst>
        <pc:docMk/>
      </pc:docMkLst>
      <pc:sldChg chg="modSp mod">
        <pc:chgData name="Phong Lam - D17" userId="0e7d81a7-9d05-4beb-872c-277ab3fd7c16" providerId="ADAL" clId="{F63C2BA5-15CA-4837-9033-CBB5687EE33D}" dt="2023-02-25T19:10:44.428" v="3611" actId="20577"/>
        <pc:sldMkLst>
          <pc:docMk/>
          <pc:sldMk cId="0" sldId="256"/>
        </pc:sldMkLst>
        <pc:spChg chg="mod">
          <ac:chgData name="Phong Lam - D17" userId="0e7d81a7-9d05-4beb-872c-277ab3fd7c16" providerId="ADAL" clId="{F63C2BA5-15CA-4837-9033-CBB5687EE33D}" dt="2023-02-25T19:10:44.428" v="3611" actId="20577"/>
          <ac:spMkLst>
            <pc:docMk/>
            <pc:sldMk cId="0" sldId="256"/>
            <ac:spMk id="396" creationId="{00000000-0000-0000-0000-000000000000}"/>
          </ac:spMkLst>
        </pc:spChg>
      </pc:sldChg>
      <pc:sldChg chg="modSp mod">
        <pc:chgData name="Phong Lam - D17" userId="0e7d81a7-9d05-4beb-872c-277ab3fd7c16" providerId="ADAL" clId="{F63C2BA5-15CA-4837-9033-CBB5687EE33D}" dt="2023-02-25T17:17:30.359" v="2523" actId="20577"/>
        <pc:sldMkLst>
          <pc:docMk/>
          <pc:sldMk cId="1135823102" sldId="301"/>
        </pc:sldMkLst>
        <pc:spChg chg="mod">
          <ac:chgData name="Phong Lam - D17" userId="0e7d81a7-9d05-4beb-872c-277ab3fd7c16" providerId="ADAL" clId="{F63C2BA5-15CA-4837-9033-CBB5687EE33D}" dt="2023-02-25T17:17:30.359" v="2523" actId="20577"/>
          <ac:spMkLst>
            <pc:docMk/>
            <pc:sldMk cId="1135823102" sldId="301"/>
            <ac:spMk id="709" creationId="{00000000-0000-0000-0000-000000000000}"/>
          </ac:spMkLst>
        </pc:spChg>
      </pc:sldChg>
      <pc:sldChg chg="addSp delSp modSp">
        <pc:chgData name="Phong Lam - D17" userId="0e7d81a7-9d05-4beb-872c-277ab3fd7c16" providerId="ADAL" clId="{F63C2BA5-15CA-4837-9033-CBB5687EE33D}" dt="2023-02-25T17:11:03.498" v="2161" actId="1076"/>
        <pc:sldMkLst>
          <pc:docMk/>
          <pc:sldMk cId="3471455630" sldId="303"/>
        </pc:sldMkLst>
        <pc:spChg chg="add del">
          <ac:chgData name="Phong Lam - D17" userId="0e7d81a7-9d05-4beb-872c-277ab3fd7c16" providerId="ADAL" clId="{F63C2BA5-15CA-4837-9033-CBB5687EE33D}" dt="2023-02-25T17:10:32.596" v="2152" actId="478"/>
          <ac:spMkLst>
            <pc:docMk/>
            <pc:sldMk cId="3471455630" sldId="303"/>
            <ac:spMk id="4" creationId="{192F00DC-3AC6-0210-0A42-D534629689FB}"/>
          </ac:spMkLst>
        </pc:spChg>
        <pc:spChg chg="mod">
          <ac:chgData name="Phong Lam - D17" userId="0e7d81a7-9d05-4beb-872c-277ab3fd7c16" providerId="ADAL" clId="{F63C2BA5-15CA-4837-9033-CBB5687EE33D}" dt="2023-02-25T17:05:45.241" v="2111" actId="1076"/>
          <ac:spMkLst>
            <pc:docMk/>
            <pc:sldMk cId="3471455630" sldId="303"/>
            <ac:spMk id="709" creationId="{00000000-0000-0000-0000-000000000000}"/>
          </ac:spMkLst>
        </pc:spChg>
        <pc:picChg chg="add del mod">
          <ac:chgData name="Phong Lam - D17" userId="0e7d81a7-9d05-4beb-872c-277ab3fd7c16" providerId="ADAL" clId="{F63C2BA5-15CA-4837-9033-CBB5687EE33D}" dt="2023-02-25T17:04:34.702" v="2107"/>
          <ac:picMkLst>
            <pc:docMk/>
            <pc:sldMk cId="3471455630" sldId="303"/>
            <ac:picMk id="2" creationId="{9B364622-8622-AE8C-EAB5-6921E9660A49}"/>
          </ac:picMkLst>
        </pc:picChg>
        <pc:picChg chg="add del mod">
          <ac:chgData name="Phong Lam - D17" userId="0e7d81a7-9d05-4beb-872c-277ab3fd7c16" providerId="ADAL" clId="{F63C2BA5-15CA-4837-9033-CBB5687EE33D}" dt="2023-02-25T17:04:34.702" v="2107"/>
          <ac:picMkLst>
            <pc:docMk/>
            <pc:sldMk cId="3471455630" sldId="303"/>
            <ac:picMk id="3" creationId="{0AFBBCD1-CEC1-6ED6-6C54-373B9941D10C}"/>
          </ac:picMkLst>
        </pc:picChg>
        <pc:picChg chg="del">
          <ac:chgData name="Phong Lam - D17" userId="0e7d81a7-9d05-4beb-872c-277ab3fd7c16" providerId="ADAL" clId="{F63C2BA5-15CA-4837-9033-CBB5687EE33D}" dt="2023-02-25T17:04:33.474" v="2105" actId="478"/>
          <ac:picMkLst>
            <pc:docMk/>
            <pc:sldMk cId="3471455630" sldId="303"/>
            <ac:picMk id="1026" creationId="{209CD9F9-DD94-AB63-732F-3ABBB776C3AD}"/>
          </ac:picMkLst>
        </pc:picChg>
        <pc:picChg chg="add mod">
          <ac:chgData name="Phong Lam - D17" userId="0e7d81a7-9d05-4beb-872c-277ab3fd7c16" providerId="ADAL" clId="{F63C2BA5-15CA-4837-9033-CBB5687EE33D}" dt="2023-02-25T17:09:47.595" v="2143" actId="1076"/>
          <ac:picMkLst>
            <pc:docMk/>
            <pc:sldMk cId="3471455630" sldId="303"/>
            <ac:picMk id="2050" creationId="{0976ED4B-2D94-A9FB-6340-18D29CD804A4}"/>
          </ac:picMkLst>
        </pc:picChg>
        <pc:picChg chg="add mod">
          <ac:chgData name="Phong Lam - D17" userId="0e7d81a7-9d05-4beb-872c-277ab3fd7c16" providerId="ADAL" clId="{F63C2BA5-15CA-4837-9033-CBB5687EE33D}" dt="2023-02-25T17:09:46.529" v="2142" actId="1076"/>
          <ac:picMkLst>
            <pc:docMk/>
            <pc:sldMk cId="3471455630" sldId="303"/>
            <ac:picMk id="2052" creationId="{F5A5F620-7541-3B07-C9BF-C2689AA4F81C}"/>
          </ac:picMkLst>
        </pc:picChg>
        <pc:picChg chg="add mod">
          <ac:chgData name="Phong Lam - D17" userId="0e7d81a7-9d05-4beb-872c-277ab3fd7c16" providerId="ADAL" clId="{F63C2BA5-15CA-4837-9033-CBB5687EE33D}" dt="2023-02-25T17:09:48.568" v="2144" actId="1076"/>
          <ac:picMkLst>
            <pc:docMk/>
            <pc:sldMk cId="3471455630" sldId="303"/>
            <ac:picMk id="2054" creationId="{446DAAD3-9D76-8244-5636-D27E4AD64622}"/>
          </ac:picMkLst>
        </pc:picChg>
        <pc:picChg chg="add mod">
          <ac:chgData name="Phong Lam - D17" userId="0e7d81a7-9d05-4beb-872c-277ab3fd7c16" providerId="ADAL" clId="{F63C2BA5-15CA-4837-9033-CBB5687EE33D}" dt="2023-02-25T17:09:40.087" v="2138" actId="1076"/>
          <ac:picMkLst>
            <pc:docMk/>
            <pc:sldMk cId="3471455630" sldId="303"/>
            <ac:picMk id="2056" creationId="{AECE3A5E-06D9-38A2-07E2-649DDD8AF7A0}"/>
          </ac:picMkLst>
        </pc:picChg>
        <pc:picChg chg="add del mod">
          <ac:chgData name="Phong Lam - D17" userId="0e7d81a7-9d05-4beb-872c-277ab3fd7c16" providerId="ADAL" clId="{F63C2BA5-15CA-4837-9033-CBB5687EE33D}" dt="2023-02-25T17:10:32.596" v="2152" actId="478"/>
          <ac:picMkLst>
            <pc:docMk/>
            <pc:sldMk cId="3471455630" sldId="303"/>
            <ac:picMk id="2058" creationId="{795F30D6-820C-4A72-D492-0536E375ADC9}"/>
          </ac:picMkLst>
        </pc:picChg>
        <pc:picChg chg="add mod">
          <ac:chgData name="Phong Lam - D17" userId="0e7d81a7-9d05-4beb-872c-277ab3fd7c16" providerId="ADAL" clId="{F63C2BA5-15CA-4837-9033-CBB5687EE33D}" dt="2023-02-25T17:11:03.498" v="2161" actId="1076"/>
          <ac:picMkLst>
            <pc:docMk/>
            <pc:sldMk cId="3471455630" sldId="303"/>
            <ac:picMk id="2062" creationId="{805F4FE4-B50E-9B0B-A5F6-0FF83B1FB047}"/>
          </ac:picMkLst>
        </pc:picChg>
        <pc:picChg chg="add mod">
          <ac:chgData name="Phong Lam - D17" userId="0e7d81a7-9d05-4beb-872c-277ab3fd7c16" providerId="ADAL" clId="{F63C2BA5-15CA-4837-9033-CBB5687EE33D}" dt="2023-02-25T17:11:01.906" v="2160" actId="1076"/>
          <ac:picMkLst>
            <pc:docMk/>
            <pc:sldMk cId="3471455630" sldId="303"/>
            <ac:picMk id="2064" creationId="{AD37A5AD-6CB8-5659-0CB0-CE2848513654}"/>
          </ac:picMkLst>
        </pc:picChg>
      </pc:sldChg>
      <pc:sldChg chg="modSp add mod">
        <pc:chgData name="Phong Lam - D17" userId="0e7d81a7-9d05-4beb-872c-277ab3fd7c16" providerId="ADAL" clId="{F63C2BA5-15CA-4837-9033-CBB5687EE33D}" dt="2023-02-25T19:08:31.624" v="3581" actId="14100"/>
        <pc:sldMkLst>
          <pc:docMk/>
          <pc:sldMk cId="3428502834" sldId="308"/>
        </pc:sldMkLst>
        <pc:spChg chg="mod">
          <ac:chgData name="Phong Lam - D17" userId="0e7d81a7-9d05-4beb-872c-277ab3fd7c16" providerId="ADAL" clId="{F63C2BA5-15CA-4837-9033-CBB5687EE33D}" dt="2023-02-25T19:08:31.624" v="3581" actId="14100"/>
          <ac:spMkLst>
            <pc:docMk/>
            <pc:sldMk cId="3428502834" sldId="308"/>
            <ac:spMk id="11" creationId="{FE4A034B-1428-7BEE-AE4E-0B291EF0FDF5}"/>
          </ac:spMkLst>
        </pc:spChg>
      </pc:sldChg>
      <pc:sldChg chg="addSp delSp modSp del mod">
        <pc:chgData name="Phong Lam - D17" userId="0e7d81a7-9d05-4beb-872c-277ab3fd7c16" providerId="ADAL" clId="{F63C2BA5-15CA-4837-9033-CBB5687EE33D}" dt="2023-02-25T19:08:07.700" v="3576" actId="2696"/>
        <pc:sldMkLst>
          <pc:docMk/>
          <pc:sldMk cId="3786834342" sldId="308"/>
        </pc:sldMkLst>
        <pc:spChg chg="add del mod">
          <ac:chgData name="Phong Lam - D17" userId="0e7d81a7-9d05-4beb-872c-277ab3fd7c16" providerId="ADAL" clId="{F63C2BA5-15CA-4837-9033-CBB5687EE33D}" dt="2023-02-25T19:07:31.492" v="3515" actId="478"/>
          <ac:spMkLst>
            <pc:docMk/>
            <pc:sldMk cId="3786834342" sldId="308"/>
            <ac:spMk id="2" creationId="{BD03B619-D13C-7A5C-C675-4AEAED587D17}"/>
          </ac:spMkLst>
        </pc:spChg>
        <pc:spChg chg="add mod">
          <ac:chgData name="Phong Lam - D17" userId="0e7d81a7-9d05-4beb-872c-277ab3fd7c16" providerId="ADAL" clId="{F63C2BA5-15CA-4837-9033-CBB5687EE33D}" dt="2023-02-25T19:07:57.168" v="3575" actId="20577"/>
          <ac:spMkLst>
            <pc:docMk/>
            <pc:sldMk cId="3786834342" sldId="308"/>
            <ac:spMk id="3" creationId="{DD18EFEF-559E-EBC5-D8CE-A7BFA1CEDD19}"/>
          </ac:spMkLst>
        </pc:spChg>
        <pc:spChg chg="add del mod">
          <ac:chgData name="Phong Lam - D17" userId="0e7d81a7-9d05-4beb-872c-277ab3fd7c16" providerId="ADAL" clId="{F63C2BA5-15CA-4837-9033-CBB5687EE33D}" dt="2023-02-25T19:06:41.946" v="3486" actId="478"/>
          <ac:spMkLst>
            <pc:docMk/>
            <pc:sldMk cId="3786834342" sldId="308"/>
            <ac:spMk id="4" creationId="{AEDD10D7-08AD-0452-F5CF-C846F1F7854E}"/>
          </ac:spMkLst>
        </pc:spChg>
        <pc:spChg chg="del">
          <ac:chgData name="Phong Lam - D17" userId="0e7d81a7-9d05-4beb-872c-277ab3fd7c16" providerId="ADAL" clId="{F63C2BA5-15CA-4837-9033-CBB5687EE33D}" dt="2023-02-25T19:06:36.491" v="3484" actId="478"/>
          <ac:spMkLst>
            <pc:docMk/>
            <pc:sldMk cId="3786834342" sldId="308"/>
            <ac:spMk id="5" creationId="{D8C1B24E-F0C7-02E4-FAD6-0FB4954B5CBB}"/>
          </ac:spMkLst>
        </pc:spChg>
        <pc:spChg chg="add mod">
          <ac:chgData name="Phong Lam - D17" userId="0e7d81a7-9d05-4beb-872c-277ab3fd7c16" providerId="ADAL" clId="{F63C2BA5-15CA-4837-9033-CBB5687EE33D}" dt="2023-02-25T19:06:36.682" v="3485"/>
          <ac:spMkLst>
            <pc:docMk/>
            <pc:sldMk cId="3786834342" sldId="308"/>
            <ac:spMk id="6" creationId="{60364545-FD3C-06BD-E7E0-4B1D206051AA}"/>
          </ac:spMkLst>
        </pc:spChg>
        <pc:spChg chg="add del mod">
          <ac:chgData name="Phong Lam - D17" userId="0e7d81a7-9d05-4beb-872c-277ab3fd7c16" providerId="ADAL" clId="{F63C2BA5-15CA-4837-9033-CBB5687EE33D}" dt="2023-02-25T19:06:45.050" v="3489"/>
          <ac:spMkLst>
            <pc:docMk/>
            <pc:sldMk cId="3786834342" sldId="308"/>
            <ac:spMk id="7" creationId="{65CEBE79-F55F-7FC3-0DC9-88586AA68CF3}"/>
          </ac:spMkLst>
        </pc:spChg>
        <pc:spChg chg="add del mod">
          <ac:chgData name="Phong Lam - D17" userId="0e7d81a7-9d05-4beb-872c-277ab3fd7c16" providerId="ADAL" clId="{F63C2BA5-15CA-4837-9033-CBB5687EE33D}" dt="2023-02-25T19:06:45.050" v="3489"/>
          <ac:spMkLst>
            <pc:docMk/>
            <pc:sldMk cId="3786834342" sldId="308"/>
            <ac:spMk id="8" creationId="{45567A7F-7AF5-8CBC-2CD7-28D6AB2A22FE}"/>
          </ac:spMkLst>
        </pc:spChg>
        <pc:spChg chg="add del mod">
          <ac:chgData name="Phong Lam - D17" userId="0e7d81a7-9d05-4beb-872c-277ab3fd7c16" providerId="ADAL" clId="{F63C2BA5-15CA-4837-9033-CBB5687EE33D}" dt="2023-02-25T19:06:45.050" v="3489"/>
          <ac:spMkLst>
            <pc:docMk/>
            <pc:sldMk cId="3786834342" sldId="308"/>
            <ac:spMk id="9" creationId="{42D9A482-C5DC-EDF0-A8FA-FA63E837BCFA}"/>
          </ac:spMkLst>
        </pc:spChg>
        <pc:spChg chg="add mod">
          <ac:chgData name="Phong Lam - D17" userId="0e7d81a7-9d05-4beb-872c-277ab3fd7c16" providerId="ADAL" clId="{F63C2BA5-15CA-4837-9033-CBB5687EE33D}" dt="2023-02-25T19:07:48.402" v="3522" actId="113"/>
          <ac:spMkLst>
            <pc:docMk/>
            <pc:sldMk cId="3786834342" sldId="308"/>
            <ac:spMk id="11" creationId="{FE4A034B-1428-7BEE-AE4E-0B291EF0FDF5}"/>
          </ac:spMkLst>
        </pc:spChg>
        <pc:spChg chg="add del mod">
          <ac:chgData name="Phong Lam - D17" userId="0e7d81a7-9d05-4beb-872c-277ab3fd7c16" providerId="ADAL" clId="{F63C2BA5-15CA-4837-9033-CBB5687EE33D}" dt="2023-02-25T19:07:33.553" v="3516" actId="478"/>
          <ac:spMkLst>
            <pc:docMk/>
            <pc:sldMk cId="3786834342" sldId="308"/>
            <ac:spMk id="14" creationId="{9D9E73D4-57D6-97BF-FE2F-CF43BC222678}"/>
          </ac:spMkLst>
        </pc:spChg>
        <pc:spChg chg="del">
          <ac:chgData name="Phong Lam - D17" userId="0e7d81a7-9d05-4beb-872c-277ab3fd7c16" providerId="ADAL" clId="{F63C2BA5-15CA-4837-9033-CBB5687EE33D}" dt="2023-02-25T19:06:36.491" v="3484" actId="478"/>
          <ac:spMkLst>
            <pc:docMk/>
            <pc:sldMk cId="3786834342" sldId="308"/>
            <ac:spMk id="25" creationId="{4F55C2DE-09D2-25BA-3925-63ED5FE55429}"/>
          </ac:spMkLst>
        </pc:spChg>
        <pc:spChg chg="del">
          <ac:chgData name="Phong Lam - D17" userId="0e7d81a7-9d05-4beb-872c-277ab3fd7c16" providerId="ADAL" clId="{F63C2BA5-15CA-4837-9033-CBB5687EE33D}" dt="2023-02-25T19:06:36.491" v="3484" actId="478"/>
          <ac:spMkLst>
            <pc:docMk/>
            <pc:sldMk cId="3786834342" sldId="308"/>
            <ac:spMk id="710" creationId="{00000000-0000-0000-0000-000000000000}"/>
          </ac:spMkLst>
        </pc:spChg>
        <pc:picChg chg="del">
          <ac:chgData name="Phong Lam - D17" userId="0e7d81a7-9d05-4beb-872c-277ab3fd7c16" providerId="ADAL" clId="{F63C2BA5-15CA-4837-9033-CBB5687EE33D}" dt="2023-02-25T19:06:36.491" v="3484" actId="478"/>
          <ac:picMkLst>
            <pc:docMk/>
            <pc:sldMk cId="3786834342" sldId="308"/>
            <ac:picMk id="10" creationId="{E3A96F7A-9976-A12E-B854-62DFC06D3B22}"/>
          </ac:picMkLst>
        </pc:picChg>
        <pc:picChg chg="del">
          <ac:chgData name="Phong Lam - D17" userId="0e7d81a7-9d05-4beb-872c-277ab3fd7c16" providerId="ADAL" clId="{F63C2BA5-15CA-4837-9033-CBB5687EE33D}" dt="2023-02-25T19:06:36.491" v="3484" actId="478"/>
          <ac:picMkLst>
            <pc:docMk/>
            <pc:sldMk cId="3786834342" sldId="308"/>
            <ac:picMk id="12" creationId="{F3B010EF-78FB-368F-7C98-0346048CFA4A}"/>
          </ac:picMkLst>
        </pc:picChg>
      </pc:sldChg>
      <pc:sldChg chg="modSp mod">
        <pc:chgData name="Phong Lam - D17" userId="0e7d81a7-9d05-4beb-872c-277ab3fd7c16" providerId="ADAL" clId="{F63C2BA5-15CA-4837-9033-CBB5687EE33D}" dt="2023-02-25T16:36:19.646" v="1318" actId="1076"/>
        <pc:sldMkLst>
          <pc:docMk/>
          <pc:sldMk cId="3094408070" sldId="311"/>
        </pc:sldMkLst>
        <pc:spChg chg="mod">
          <ac:chgData name="Phong Lam - D17" userId="0e7d81a7-9d05-4beb-872c-277ab3fd7c16" providerId="ADAL" clId="{F63C2BA5-15CA-4837-9033-CBB5687EE33D}" dt="2023-02-25T16:23:38.692" v="4" actId="20577"/>
          <ac:spMkLst>
            <pc:docMk/>
            <pc:sldMk cId="3094408070" sldId="311"/>
            <ac:spMk id="17" creationId="{EE934814-5134-4734-3313-EC75A43AF523}"/>
          </ac:spMkLst>
        </pc:spChg>
        <pc:picChg chg="mod">
          <ac:chgData name="Phong Lam - D17" userId="0e7d81a7-9d05-4beb-872c-277ab3fd7c16" providerId="ADAL" clId="{F63C2BA5-15CA-4837-9033-CBB5687EE33D}" dt="2023-02-25T16:36:19.646" v="1318" actId="1076"/>
          <ac:picMkLst>
            <pc:docMk/>
            <pc:sldMk cId="3094408070" sldId="311"/>
            <ac:picMk id="18" creationId="{BCCBA3D9-691A-E767-6173-9072FB38E28D}"/>
          </ac:picMkLst>
        </pc:picChg>
      </pc:sldChg>
      <pc:sldChg chg="modSp mod">
        <pc:chgData name="Phong Lam - D17" userId="0e7d81a7-9d05-4beb-872c-277ab3fd7c16" providerId="ADAL" clId="{F63C2BA5-15CA-4837-9033-CBB5687EE33D}" dt="2023-02-25T16:22:15.872" v="3" actId="1076"/>
        <pc:sldMkLst>
          <pc:docMk/>
          <pc:sldMk cId="1049857872" sldId="314"/>
        </pc:sldMkLst>
        <pc:spChg chg="mod">
          <ac:chgData name="Phong Lam - D17" userId="0e7d81a7-9d05-4beb-872c-277ab3fd7c16" providerId="ADAL" clId="{F63C2BA5-15CA-4837-9033-CBB5687EE33D}" dt="2023-02-25T16:22:15.872" v="3" actId="1076"/>
          <ac:spMkLst>
            <pc:docMk/>
            <pc:sldMk cId="1049857872" sldId="314"/>
            <ac:spMk id="18" creationId="{596D33B7-DFAC-18BC-9296-EFD2AAEB0B44}"/>
          </ac:spMkLst>
        </pc:spChg>
      </pc:sldChg>
      <pc:sldChg chg="modSp mod">
        <pc:chgData name="Phong Lam - D17" userId="0e7d81a7-9d05-4beb-872c-277ab3fd7c16" providerId="ADAL" clId="{F63C2BA5-15CA-4837-9033-CBB5687EE33D}" dt="2023-02-25T17:17:15.294" v="2495" actId="20577"/>
        <pc:sldMkLst>
          <pc:docMk/>
          <pc:sldMk cId="1196291334" sldId="317"/>
        </pc:sldMkLst>
        <pc:spChg chg="mod">
          <ac:chgData name="Phong Lam - D17" userId="0e7d81a7-9d05-4beb-872c-277ab3fd7c16" providerId="ADAL" clId="{F63C2BA5-15CA-4837-9033-CBB5687EE33D}" dt="2023-02-25T17:17:15.294" v="2495" actId="20577"/>
          <ac:spMkLst>
            <pc:docMk/>
            <pc:sldMk cId="1196291334" sldId="317"/>
            <ac:spMk id="499" creationId="{00000000-0000-0000-0000-000000000000}"/>
          </ac:spMkLst>
        </pc:spChg>
      </pc:sldChg>
      <pc:sldChg chg="modSp mod">
        <pc:chgData name="Phong Lam - D17" userId="0e7d81a7-9d05-4beb-872c-277ab3fd7c16" providerId="ADAL" clId="{F63C2BA5-15CA-4837-9033-CBB5687EE33D}" dt="2023-02-25T16:24:40.180" v="16" actId="113"/>
        <pc:sldMkLst>
          <pc:docMk/>
          <pc:sldMk cId="4182733194" sldId="322"/>
        </pc:sldMkLst>
        <pc:spChg chg="mod">
          <ac:chgData name="Phong Lam - D17" userId="0e7d81a7-9d05-4beb-872c-277ab3fd7c16" providerId="ADAL" clId="{F63C2BA5-15CA-4837-9033-CBB5687EE33D}" dt="2023-02-25T16:24:40.180" v="16" actId="113"/>
          <ac:spMkLst>
            <pc:docMk/>
            <pc:sldMk cId="4182733194" sldId="322"/>
            <ac:spMk id="17" creationId="{EE934814-5134-4734-3313-EC75A43AF523}"/>
          </ac:spMkLst>
        </pc:spChg>
      </pc:sldChg>
      <pc:sldChg chg="modSp mod">
        <pc:chgData name="Phong Lam - D17" userId="0e7d81a7-9d05-4beb-872c-277ab3fd7c16" providerId="ADAL" clId="{F63C2BA5-15CA-4837-9033-CBB5687EE33D}" dt="2023-02-25T16:21:54.281" v="0" actId="20577"/>
        <pc:sldMkLst>
          <pc:docMk/>
          <pc:sldMk cId="3279399523" sldId="331"/>
        </pc:sldMkLst>
        <pc:spChg chg="mod">
          <ac:chgData name="Phong Lam - D17" userId="0e7d81a7-9d05-4beb-872c-277ab3fd7c16" providerId="ADAL" clId="{F63C2BA5-15CA-4837-9033-CBB5687EE33D}" dt="2023-02-25T16:21:54.281" v="0" actId="20577"/>
          <ac:spMkLst>
            <pc:docMk/>
            <pc:sldMk cId="3279399523" sldId="331"/>
            <ac:spMk id="709" creationId="{00000000-0000-0000-0000-000000000000}"/>
          </ac:spMkLst>
        </pc:spChg>
      </pc:sldChg>
      <pc:sldChg chg="mod modShow">
        <pc:chgData name="Phong Lam - D17" userId="0e7d81a7-9d05-4beb-872c-277ab3fd7c16" providerId="ADAL" clId="{F63C2BA5-15CA-4837-9033-CBB5687EE33D}" dt="2023-02-25T19:10:26.626" v="3597" actId="729"/>
        <pc:sldMkLst>
          <pc:docMk/>
          <pc:sldMk cId="4260473488" sldId="341"/>
        </pc:sldMkLst>
      </pc:sldChg>
      <pc:sldChg chg="mod modShow">
        <pc:chgData name="Phong Lam - D17" userId="0e7d81a7-9d05-4beb-872c-277ab3fd7c16" providerId="ADAL" clId="{F63C2BA5-15CA-4837-9033-CBB5687EE33D}" dt="2023-02-25T19:10:26.626" v="3597" actId="729"/>
        <pc:sldMkLst>
          <pc:docMk/>
          <pc:sldMk cId="2684150588" sldId="342"/>
        </pc:sldMkLst>
      </pc:sldChg>
      <pc:sldChg chg="mod modShow">
        <pc:chgData name="Phong Lam - D17" userId="0e7d81a7-9d05-4beb-872c-277ab3fd7c16" providerId="ADAL" clId="{F63C2BA5-15CA-4837-9033-CBB5687EE33D}" dt="2023-02-25T19:10:26.626" v="3597" actId="729"/>
        <pc:sldMkLst>
          <pc:docMk/>
          <pc:sldMk cId="3422816478" sldId="343"/>
        </pc:sldMkLst>
      </pc:sldChg>
      <pc:sldChg chg="mod modShow">
        <pc:chgData name="Phong Lam - D17" userId="0e7d81a7-9d05-4beb-872c-277ab3fd7c16" providerId="ADAL" clId="{F63C2BA5-15CA-4837-9033-CBB5687EE33D}" dt="2023-02-25T19:10:26.626" v="3597" actId="729"/>
        <pc:sldMkLst>
          <pc:docMk/>
          <pc:sldMk cId="2013409404" sldId="344"/>
        </pc:sldMkLst>
      </pc:sldChg>
      <pc:sldChg chg="mod modShow">
        <pc:chgData name="Phong Lam - D17" userId="0e7d81a7-9d05-4beb-872c-277ab3fd7c16" providerId="ADAL" clId="{F63C2BA5-15CA-4837-9033-CBB5687EE33D}" dt="2023-02-25T19:10:26.626" v="3597" actId="729"/>
        <pc:sldMkLst>
          <pc:docMk/>
          <pc:sldMk cId="2224563413" sldId="345"/>
        </pc:sldMkLst>
      </pc:sldChg>
      <pc:sldChg chg="addSp delSp modSp add mod delAnim modAnim">
        <pc:chgData name="Phong Lam - D17" userId="0e7d81a7-9d05-4beb-872c-277ab3fd7c16" providerId="ADAL" clId="{F63C2BA5-15CA-4837-9033-CBB5687EE33D}" dt="2023-02-25T16:30:29.946" v="571" actId="1076"/>
        <pc:sldMkLst>
          <pc:docMk/>
          <pc:sldMk cId="117161100" sldId="347"/>
        </pc:sldMkLst>
        <pc:spChg chg="add mod">
          <ac:chgData name="Phong Lam - D17" userId="0e7d81a7-9d05-4beb-872c-277ab3fd7c16" providerId="ADAL" clId="{F63C2BA5-15CA-4837-9033-CBB5687EE33D}" dt="2023-02-25T16:29:56.875" v="562" actId="14100"/>
          <ac:spMkLst>
            <pc:docMk/>
            <pc:sldMk cId="117161100" sldId="347"/>
            <ac:spMk id="10" creationId="{0916556B-E114-0BE7-1B7C-F7C8A99ECB57}"/>
          </ac:spMkLst>
        </pc:spChg>
        <pc:spChg chg="mod">
          <ac:chgData name="Phong Lam - D17" userId="0e7d81a7-9d05-4beb-872c-277ab3fd7c16" providerId="ADAL" clId="{F63C2BA5-15CA-4837-9033-CBB5687EE33D}" dt="2023-02-25T16:28:14.566" v="532" actId="20577"/>
          <ac:spMkLst>
            <pc:docMk/>
            <pc:sldMk cId="117161100" sldId="347"/>
            <ac:spMk id="709" creationId="{00000000-0000-0000-0000-000000000000}"/>
          </ac:spMkLst>
        </pc:spChg>
        <pc:spChg chg="mod">
          <ac:chgData name="Phong Lam - D17" userId="0e7d81a7-9d05-4beb-872c-277ab3fd7c16" providerId="ADAL" clId="{F63C2BA5-15CA-4837-9033-CBB5687EE33D}" dt="2023-02-25T16:30:29.946" v="571" actId="1076"/>
          <ac:spMkLst>
            <pc:docMk/>
            <pc:sldMk cId="117161100" sldId="347"/>
            <ac:spMk id="710" creationId="{00000000-0000-0000-0000-000000000000}"/>
          </ac:spMkLst>
        </pc:spChg>
        <pc:picChg chg="del mod">
          <ac:chgData name="Phong Lam - D17" userId="0e7d81a7-9d05-4beb-872c-277ab3fd7c16" providerId="ADAL" clId="{F63C2BA5-15CA-4837-9033-CBB5687EE33D}" dt="2023-02-25T16:28:17.787" v="534" actId="478"/>
          <ac:picMkLst>
            <pc:docMk/>
            <pc:sldMk cId="117161100" sldId="347"/>
            <ac:picMk id="3" creationId="{58287AC2-40F1-2FC3-7965-1EBD56156A6D}"/>
          </ac:picMkLst>
        </pc:picChg>
        <pc:picChg chg="add mod">
          <ac:chgData name="Phong Lam - D17" userId="0e7d81a7-9d05-4beb-872c-277ab3fd7c16" providerId="ADAL" clId="{F63C2BA5-15CA-4837-9033-CBB5687EE33D}" dt="2023-02-25T16:29:27.811" v="555" actId="1076"/>
          <ac:picMkLst>
            <pc:docMk/>
            <pc:sldMk cId="117161100" sldId="347"/>
            <ac:picMk id="4" creationId="{AF33E05F-952B-1C28-AC2E-E24E99C9A98D}"/>
          </ac:picMkLst>
        </pc:picChg>
        <pc:picChg chg="add mod">
          <ac:chgData name="Phong Lam - D17" userId="0e7d81a7-9d05-4beb-872c-277ab3fd7c16" providerId="ADAL" clId="{F63C2BA5-15CA-4837-9033-CBB5687EE33D}" dt="2023-02-25T16:30:20.403" v="567" actId="1076"/>
          <ac:picMkLst>
            <pc:docMk/>
            <pc:sldMk cId="117161100" sldId="347"/>
            <ac:picMk id="6" creationId="{B4BB9332-F72A-A738-B22B-2E54C9045F37}"/>
          </ac:picMkLst>
        </pc:picChg>
        <pc:picChg chg="del">
          <ac:chgData name="Phong Lam - D17" userId="0e7d81a7-9d05-4beb-872c-277ab3fd7c16" providerId="ADAL" clId="{F63C2BA5-15CA-4837-9033-CBB5687EE33D}" dt="2023-02-25T16:28:17.787" v="534" actId="478"/>
          <ac:picMkLst>
            <pc:docMk/>
            <pc:sldMk cId="117161100" sldId="347"/>
            <ac:picMk id="7" creationId="{695DA2EE-735D-935C-809B-2574F6C80D49}"/>
          </ac:picMkLst>
        </pc:picChg>
        <pc:picChg chg="add mod">
          <ac:chgData name="Phong Lam - D17" userId="0e7d81a7-9d05-4beb-872c-277ab3fd7c16" providerId="ADAL" clId="{F63C2BA5-15CA-4837-9033-CBB5687EE33D}" dt="2023-02-25T16:30:27.268" v="570" actId="1076"/>
          <ac:picMkLst>
            <pc:docMk/>
            <pc:sldMk cId="117161100" sldId="347"/>
            <ac:picMk id="9" creationId="{95A11AFF-AB74-A93A-58A1-6C9FB588CAAD}"/>
          </ac:picMkLst>
        </pc:picChg>
      </pc:sldChg>
      <pc:sldChg chg="modSp new del mod ord">
        <pc:chgData name="Phong Lam - D17" userId="0e7d81a7-9d05-4beb-872c-277ab3fd7c16" providerId="ADAL" clId="{F63C2BA5-15CA-4837-9033-CBB5687EE33D}" dt="2023-02-25T16:30:55.520" v="579" actId="47"/>
        <pc:sldMkLst>
          <pc:docMk/>
          <pc:sldMk cId="2863212781" sldId="348"/>
        </pc:sldMkLst>
        <pc:spChg chg="mod">
          <ac:chgData name="Phong Lam - D17" userId="0e7d81a7-9d05-4beb-872c-277ab3fd7c16" providerId="ADAL" clId="{F63C2BA5-15CA-4837-9033-CBB5687EE33D}" dt="2023-02-25T16:30:44.422" v="575" actId="20577"/>
          <ac:spMkLst>
            <pc:docMk/>
            <pc:sldMk cId="2863212781" sldId="348"/>
            <ac:spMk id="4" creationId="{BC9E972D-C208-D58E-FD34-826CDFD63E6F}"/>
          </ac:spMkLst>
        </pc:spChg>
      </pc:sldChg>
      <pc:sldChg chg="delSp modSp add mod ord">
        <pc:chgData name="Phong Lam - D17" userId="0e7d81a7-9d05-4beb-872c-277ab3fd7c16" providerId="ADAL" clId="{F63C2BA5-15CA-4837-9033-CBB5687EE33D}" dt="2023-02-25T16:31:11.840" v="634" actId="478"/>
        <pc:sldMkLst>
          <pc:docMk/>
          <pc:sldMk cId="3279325988" sldId="349"/>
        </pc:sldMkLst>
        <pc:spChg chg="del">
          <ac:chgData name="Phong Lam - D17" userId="0e7d81a7-9d05-4beb-872c-277ab3fd7c16" providerId="ADAL" clId="{F63C2BA5-15CA-4837-9033-CBB5687EE33D}" dt="2023-02-25T16:31:11.840" v="634" actId="478"/>
          <ac:spMkLst>
            <pc:docMk/>
            <pc:sldMk cId="3279325988" sldId="349"/>
            <ac:spMk id="3" creationId="{EE43C35E-3288-44D0-69BA-72908CF3F789}"/>
          </ac:spMkLst>
        </pc:spChg>
        <pc:spChg chg="mod">
          <ac:chgData name="Phong Lam - D17" userId="0e7d81a7-9d05-4beb-872c-277ab3fd7c16" providerId="ADAL" clId="{F63C2BA5-15CA-4837-9033-CBB5687EE33D}" dt="2023-02-25T16:31:09.795" v="633" actId="14100"/>
          <ac:spMkLst>
            <pc:docMk/>
            <pc:sldMk cId="3279325988" sldId="349"/>
            <ac:spMk id="497" creationId="{00000000-0000-0000-0000-000000000000}"/>
          </ac:spMkLst>
        </pc:spChg>
      </pc:sldChg>
      <pc:sldChg chg="addSp delSp modSp new del mod">
        <pc:chgData name="Phong Lam - D17" userId="0e7d81a7-9d05-4beb-872c-277ab3fd7c16" providerId="ADAL" clId="{F63C2BA5-15CA-4837-9033-CBB5687EE33D}" dt="2023-02-25T17:04:03.004" v="2104" actId="47"/>
        <pc:sldMkLst>
          <pc:docMk/>
          <pc:sldMk cId="4022802239" sldId="350"/>
        </pc:sldMkLst>
        <pc:spChg chg="del">
          <ac:chgData name="Phong Lam - D17" userId="0e7d81a7-9d05-4beb-872c-277ab3fd7c16" providerId="ADAL" clId="{F63C2BA5-15CA-4837-9033-CBB5687EE33D}" dt="2023-02-25T16:32:04.109" v="636" actId="478"/>
          <ac:spMkLst>
            <pc:docMk/>
            <pc:sldMk cId="4022802239" sldId="350"/>
            <ac:spMk id="2" creationId="{FB1703DC-6475-6142-39DF-13DBFD3A5629}"/>
          </ac:spMkLst>
        </pc:spChg>
        <pc:spChg chg="del">
          <ac:chgData name="Phong Lam - D17" userId="0e7d81a7-9d05-4beb-872c-277ab3fd7c16" providerId="ADAL" clId="{F63C2BA5-15CA-4837-9033-CBB5687EE33D}" dt="2023-02-25T16:32:04.109" v="636" actId="478"/>
          <ac:spMkLst>
            <pc:docMk/>
            <pc:sldMk cId="4022802239" sldId="350"/>
            <ac:spMk id="3" creationId="{09C6172C-11B7-1EDE-E11B-1E155A868475}"/>
          </ac:spMkLst>
        </pc:spChg>
        <pc:spChg chg="del">
          <ac:chgData name="Phong Lam - D17" userId="0e7d81a7-9d05-4beb-872c-277ab3fd7c16" providerId="ADAL" clId="{F63C2BA5-15CA-4837-9033-CBB5687EE33D}" dt="2023-02-25T16:32:04.109" v="636" actId="478"/>
          <ac:spMkLst>
            <pc:docMk/>
            <pc:sldMk cId="4022802239" sldId="350"/>
            <ac:spMk id="4" creationId="{81619C9D-34A2-42EC-2F6E-E3270F72F3F0}"/>
          </ac:spMkLst>
        </pc:spChg>
        <pc:spChg chg="add del mod">
          <ac:chgData name="Phong Lam - D17" userId="0e7d81a7-9d05-4beb-872c-277ab3fd7c16" providerId="ADAL" clId="{F63C2BA5-15CA-4837-9033-CBB5687EE33D}" dt="2023-02-25T16:43:41.094" v="1575" actId="478"/>
          <ac:spMkLst>
            <pc:docMk/>
            <pc:sldMk cId="4022802239" sldId="350"/>
            <ac:spMk id="5" creationId="{364D807E-1DA4-6994-23FD-4EE586B10F94}"/>
          </ac:spMkLst>
        </pc:spChg>
        <pc:picChg chg="add del mod">
          <ac:chgData name="Phong Lam - D17" userId="0e7d81a7-9d05-4beb-872c-277ab3fd7c16" providerId="ADAL" clId="{F63C2BA5-15CA-4837-9033-CBB5687EE33D}" dt="2023-02-25T16:45:26.580" v="1582" actId="478"/>
          <ac:picMkLst>
            <pc:docMk/>
            <pc:sldMk cId="4022802239" sldId="350"/>
            <ac:picMk id="7" creationId="{FFDB3EF2-BDCF-1C00-A8BA-F537094FA15B}"/>
          </ac:picMkLst>
        </pc:picChg>
        <pc:picChg chg="add del mod">
          <ac:chgData name="Phong Lam - D17" userId="0e7d81a7-9d05-4beb-872c-277ab3fd7c16" providerId="ADAL" clId="{F63C2BA5-15CA-4837-9033-CBB5687EE33D}" dt="2023-02-25T16:49:58.208" v="1594" actId="478"/>
          <ac:picMkLst>
            <pc:docMk/>
            <pc:sldMk cId="4022802239" sldId="350"/>
            <ac:picMk id="9" creationId="{041AEC7D-C661-6F92-7D8B-1686C9BBFDB7}"/>
          </ac:picMkLst>
        </pc:picChg>
        <pc:picChg chg="add del mod">
          <ac:chgData name="Phong Lam - D17" userId="0e7d81a7-9d05-4beb-872c-277ab3fd7c16" providerId="ADAL" clId="{F63C2BA5-15CA-4837-9033-CBB5687EE33D}" dt="2023-02-25T16:50:04.763" v="1598" actId="478"/>
          <ac:picMkLst>
            <pc:docMk/>
            <pc:sldMk cId="4022802239" sldId="350"/>
            <ac:picMk id="11" creationId="{796C6D3B-D98D-8391-3B72-598633B7D8E3}"/>
          </ac:picMkLst>
        </pc:picChg>
        <pc:picChg chg="add mod modCrop">
          <ac:chgData name="Phong Lam - D17" userId="0e7d81a7-9d05-4beb-872c-277ab3fd7c16" providerId="ADAL" clId="{F63C2BA5-15CA-4837-9033-CBB5687EE33D}" dt="2023-02-25T16:50:44.668" v="1613" actId="1076"/>
          <ac:picMkLst>
            <pc:docMk/>
            <pc:sldMk cId="4022802239" sldId="350"/>
            <ac:picMk id="13" creationId="{BBA2B4DC-B621-D6B3-A11A-81A0C05D5369}"/>
          </ac:picMkLst>
        </pc:picChg>
        <pc:picChg chg="add mod modCrop">
          <ac:chgData name="Phong Lam - D17" userId="0e7d81a7-9d05-4beb-872c-277ab3fd7c16" providerId="ADAL" clId="{F63C2BA5-15CA-4837-9033-CBB5687EE33D}" dt="2023-02-25T16:50:24.236" v="1610" actId="1076"/>
          <ac:picMkLst>
            <pc:docMk/>
            <pc:sldMk cId="4022802239" sldId="350"/>
            <ac:picMk id="14" creationId="{8BE05DCF-8DC7-F51C-2220-69B45437808D}"/>
          </ac:picMkLst>
        </pc:picChg>
        <pc:picChg chg="add del mod">
          <ac:chgData name="Phong Lam - D17" userId="0e7d81a7-9d05-4beb-872c-277ab3fd7c16" providerId="ADAL" clId="{F63C2BA5-15CA-4837-9033-CBB5687EE33D}" dt="2023-02-25T16:32:23.487" v="661" actId="21"/>
          <ac:picMkLst>
            <pc:docMk/>
            <pc:sldMk cId="4022802239" sldId="350"/>
            <ac:picMk id="1026" creationId="{1E08865B-2E4D-C774-2A3B-F8395300EDFB}"/>
          </ac:picMkLst>
        </pc:picChg>
      </pc:sldChg>
      <pc:sldChg chg="addSp delSp modSp add mod ord">
        <pc:chgData name="Phong Lam - D17" userId="0e7d81a7-9d05-4beb-872c-277ab3fd7c16" providerId="ADAL" clId="{F63C2BA5-15CA-4837-9033-CBB5687EE33D}" dt="2023-02-25T16:35:13.437" v="1315" actId="1076"/>
        <pc:sldMkLst>
          <pc:docMk/>
          <pc:sldMk cId="4118915638" sldId="351"/>
        </pc:sldMkLst>
        <pc:spChg chg="add mod">
          <ac:chgData name="Phong Lam - D17" userId="0e7d81a7-9d05-4beb-872c-277ab3fd7c16" providerId="ADAL" clId="{F63C2BA5-15CA-4837-9033-CBB5687EE33D}" dt="2023-02-25T16:35:13.437" v="1315" actId="1076"/>
          <ac:spMkLst>
            <pc:docMk/>
            <pc:sldMk cId="4118915638" sldId="351"/>
            <ac:spMk id="3" creationId="{027ED29B-BC07-7574-7C85-49FF4E5C3903}"/>
          </ac:spMkLst>
        </pc:spChg>
        <pc:spChg chg="del">
          <ac:chgData name="Phong Lam - D17" userId="0e7d81a7-9d05-4beb-872c-277ab3fd7c16" providerId="ADAL" clId="{F63C2BA5-15CA-4837-9033-CBB5687EE33D}" dt="2023-02-25T16:32:35.252" v="711" actId="478"/>
          <ac:spMkLst>
            <pc:docMk/>
            <pc:sldMk cId="4118915638" sldId="351"/>
            <ac:spMk id="17" creationId="{EE934814-5134-4734-3313-EC75A43AF523}"/>
          </ac:spMkLst>
        </pc:spChg>
        <pc:spChg chg="mod">
          <ac:chgData name="Phong Lam - D17" userId="0e7d81a7-9d05-4beb-872c-277ab3fd7c16" providerId="ADAL" clId="{F63C2BA5-15CA-4837-9033-CBB5687EE33D}" dt="2023-02-25T16:32:32.533" v="710" actId="20577"/>
          <ac:spMkLst>
            <pc:docMk/>
            <pc:sldMk cId="4118915638" sldId="351"/>
            <ac:spMk id="710" creationId="{00000000-0000-0000-0000-000000000000}"/>
          </ac:spMkLst>
        </pc:spChg>
        <pc:picChg chg="add mod">
          <ac:chgData name="Phong Lam - D17" userId="0e7d81a7-9d05-4beb-872c-277ab3fd7c16" providerId="ADAL" clId="{F63C2BA5-15CA-4837-9033-CBB5687EE33D}" dt="2023-02-25T16:32:40.418" v="715" actId="1076"/>
          <ac:picMkLst>
            <pc:docMk/>
            <pc:sldMk cId="4118915638" sldId="351"/>
            <ac:picMk id="2" creationId="{626994F4-5178-DC70-50B7-87728787BE62}"/>
          </ac:picMkLst>
        </pc:picChg>
        <pc:picChg chg="del">
          <ac:chgData name="Phong Lam - D17" userId="0e7d81a7-9d05-4beb-872c-277ab3fd7c16" providerId="ADAL" clId="{F63C2BA5-15CA-4837-9033-CBB5687EE33D}" dt="2023-02-25T16:32:36.695" v="712" actId="478"/>
          <ac:picMkLst>
            <pc:docMk/>
            <pc:sldMk cId="4118915638" sldId="351"/>
            <ac:picMk id="12" creationId="{3CCA3A96-ED8A-ED95-6AEF-72C5BEEA757D}"/>
          </ac:picMkLst>
        </pc:picChg>
      </pc:sldChg>
      <pc:sldChg chg="addSp delSp modSp add mod">
        <pc:chgData name="Phong Lam - D17" userId="0e7d81a7-9d05-4beb-872c-277ab3fd7c16" providerId="ADAL" clId="{F63C2BA5-15CA-4837-9033-CBB5687EE33D}" dt="2023-02-25T16:39:41.598" v="1569" actId="1076"/>
        <pc:sldMkLst>
          <pc:docMk/>
          <pc:sldMk cId="2323303081" sldId="352"/>
        </pc:sldMkLst>
        <pc:spChg chg="del">
          <ac:chgData name="Phong Lam - D17" userId="0e7d81a7-9d05-4beb-872c-277ab3fd7c16" providerId="ADAL" clId="{F63C2BA5-15CA-4837-9033-CBB5687EE33D}" dt="2023-02-25T16:36:03.454" v="1317" actId="478"/>
          <ac:spMkLst>
            <pc:docMk/>
            <pc:sldMk cId="2323303081" sldId="352"/>
            <ac:spMk id="3" creationId="{027ED29B-BC07-7574-7C85-49FF4E5C3903}"/>
          </ac:spMkLst>
        </pc:spChg>
        <pc:spChg chg="add mod">
          <ac:chgData name="Phong Lam - D17" userId="0e7d81a7-9d05-4beb-872c-277ab3fd7c16" providerId="ADAL" clId="{F63C2BA5-15CA-4837-9033-CBB5687EE33D}" dt="2023-02-25T16:39:41.598" v="1569" actId="1076"/>
          <ac:spMkLst>
            <pc:docMk/>
            <pc:sldMk cId="2323303081" sldId="352"/>
            <ac:spMk id="6" creationId="{150A0F16-7BBB-95F2-2F53-899DCDB867EE}"/>
          </ac:spMkLst>
        </pc:spChg>
        <pc:spChg chg="mod">
          <ac:chgData name="Phong Lam - D17" userId="0e7d81a7-9d05-4beb-872c-277ab3fd7c16" providerId="ADAL" clId="{F63C2BA5-15CA-4837-9033-CBB5687EE33D}" dt="2023-02-25T16:38:10.910" v="1321" actId="1076"/>
          <ac:spMkLst>
            <pc:docMk/>
            <pc:sldMk cId="2323303081" sldId="352"/>
            <ac:spMk id="710" creationId="{00000000-0000-0000-0000-000000000000}"/>
          </ac:spMkLst>
        </pc:spChg>
        <pc:picChg chg="del">
          <ac:chgData name="Phong Lam - D17" userId="0e7d81a7-9d05-4beb-872c-277ab3fd7c16" providerId="ADAL" clId="{F63C2BA5-15CA-4837-9033-CBB5687EE33D}" dt="2023-02-25T16:36:03.454" v="1317" actId="478"/>
          <ac:picMkLst>
            <pc:docMk/>
            <pc:sldMk cId="2323303081" sldId="352"/>
            <ac:picMk id="2" creationId="{626994F4-5178-DC70-50B7-87728787BE62}"/>
          </ac:picMkLst>
        </pc:picChg>
        <pc:picChg chg="add mod">
          <ac:chgData name="Phong Lam - D17" userId="0e7d81a7-9d05-4beb-872c-277ab3fd7c16" providerId="ADAL" clId="{F63C2BA5-15CA-4837-9033-CBB5687EE33D}" dt="2023-02-25T16:38:24.095" v="1323" actId="1076"/>
          <ac:picMkLst>
            <pc:docMk/>
            <pc:sldMk cId="2323303081" sldId="352"/>
            <ac:picMk id="5" creationId="{7F1A44A4-DF9E-6DA7-C1D7-56F0A027F1FB}"/>
          </ac:picMkLst>
        </pc:picChg>
      </pc:sldChg>
      <pc:sldChg chg="addSp delSp modSp add mod">
        <pc:chgData name="Phong Lam - D17" userId="0e7d81a7-9d05-4beb-872c-277ab3fd7c16" providerId="ADAL" clId="{F63C2BA5-15CA-4837-9033-CBB5687EE33D}" dt="2023-02-25T19:09:20.333" v="3593" actId="1076"/>
        <pc:sldMkLst>
          <pc:docMk/>
          <pc:sldMk cId="1125535445" sldId="353"/>
        </pc:sldMkLst>
        <pc:spChg chg="add del mod">
          <ac:chgData name="Phong Lam - D17" userId="0e7d81a7-9d05-4beb-872c-277ab3fd7c16" providerId="ADAL" clId="{F63C2BA5-15CA-4837-9033-CBB5687EE33D}" dt="2023-02-25T19:09:15.838" v="3592" actId="1076"/>
          <ac:spMkLst>
            <pc:docMk/>
            <pc:sldMk cId="1125535445" sldId="353"/>
            <ac:spMk id="6" creationId="{150A0F16-7BBB-95F2-2F53-899DCDB867EE}"/>
          </ac:spMkLst>
        </pc:spChg>
        <pc:spChg chg="mod">
          <ac:chgData name="Phong Lam - D17" userId="0e7d81a7-9d05-4beb-872c-277ab3fd7c16" providerId="ADAL" clId="{F63C2BA5-15CA-4837-9033-CBB5687EE33D}" dt="2023-02-25T16:51:04.287" v="1676" actId="20577"/>
          <ac:spMkLst>
            <pc:docMk/>
            <pc:sldMk cId="1125535445" sldId="353"/>
            <ac:spMk id="710" creationId="{00000000-0000-0000-0000-000000000000}"/>
          </ac:spMkLst>
        </pc:spChg>
        <pc:picChg chg="add del mod">
          <ac:chgData name="Phong Lam - D17" userId="0e7d81a7-9d05-4beb-872c-277ab3fd7c16" providerId="ADAL" clId="{F63C2BA5-15CA-4837-9033-CBB5687EE33D}" dt="2023-02-25T19:08:56.633" v="3583" actId="478"/>
          <ac:picMkLst>
            <pc:docMk/>
            <pc:sldMk cId="1125535445" sldId="353"/>
            <ac:picMk id="2" creationId="{EACCE7C7-CEF2-B93B-1AC2-5641070809F8}"/>
          </ac:picMkLst>
        </pc:picChg>
        <pc:picChg chg="add del mod">
          <ac:chgData name="Phong Lam - D17" userId="0e7d81a7-9d05-4beb-872c-277ab3fd7c16" providerId="ADAL" clId="{F63C2BA5-15CA-4837-9033-CBB5687EE33D}" dt="2023-02-25T16:51:09.442" v="1679" actId="478"/>
          <ac:picMkLst>
            <pc:docMk/>
            <pc:sldMk cId="1125535445" sldId="353"/>
            <ac:picMk id="3" creationId="{E27286A5-2A0A-6FEB-6408-3D7577B852E6}"/>
          </ac:picMkLst>
        </pc:picChg>
        <pc:picChg chg="add del mod">
          <ac:chgData name="Phong Lam - D17" userId="0e7d81a7-9d05-4beb-872c-277ab3fd7c16" providerId="ADAL" clId="{F63C2BA5-15CA-4837-9033-CBB5687EE33D}" dt="2023-02-25T19:08:58.272" v="3585"/>
          <ac:picMkLst>
            <pc:docMk/>
            <pc:sldMk cId="1125535445" sldId="353"/>
            <ac:picMk id="3" creationId="{E7FDC161-F93A-1E70-44CB-2FA5E0DF8082}"/>
          </ac:picMkLst>
        </pc:picChg>
        <pc:picChg chg="add mod">
          <ac:chgData name="Phong Lam - D17" userId="0e7d81a7-9d05-4beb-872c-277ab3fd7c16" providerId="ADAL" clId="{F63C2BA5-15CA-4837-9033-CBB5687EE33D}" dt="2023-02-25T19:09:20.333" v="3593" actId="1076"/>
          <ac:picMkLst>
            <pc:docMk/>
            <pc:sldMk cId="1125535445" sldId="353"/>
            <ac:picMk id="4" creationId="{8E52140C-4281-98FB-FECE-9F664FCD1066}"/>
          </ac:picMkLst>
        </pc:picChg>
        <pc:picChg chg="del mod">
          <ac:chgData name="Phong Lam - D17" userId="0e7d81a7-9d05-4beb-872c-277ab3fd7c16" providerId="ADAL" clId="{F63C2BA5-15CA-4837-9033-CBB5687EE33D}" dt="2023-02-25T16:50:54.998" v="1617" actId="478"/>
          <ac:picMkLst>
            <pc:docMk/>
            <pc:sldMk cId="1125535445" sldId="353"/>
            <ac:picMk id="5" creationId="{7F1A44A4-DF9E-6DA7-C1D7-56F0A027F1FB}"/>
          </ac:picMkLst>
        </pc:picChg>
      </pc:sldChg>
      <pc:sldChg chg="addSp delSp modSp new del mod">
        <pc:chgData name="Phong Lam - D17" userId="0e7d81a7-9d05-4beb-872c-277ab3fd7c16" providerId="ADAL" clId="{F63C2BA5-15CA-4837-9033-CBB5687EE33D}" dt="2023-02-25T16:46:11.334" v="1593" actId="2696"/>
        <pc:sldMkLst>
          <pc:docMk/>
          <pc:sldMk cId="2242722417" sldId="353"/>
        </pc:sldMkLst>
        <pc:graphicFrameChg chg="add del mod">
          <ac:chgData name="Phong Lam - D17" userId="0e7d81a7-9d05-4beb-872c-277ab3fd7c16" providerId="ADAL" clId="{F63C2BA5-15CA-4837-9033-CBB5687EE33D}" dt="2023-02-25T16:46:04.736" v="1592" actId="478"/>
          <ac:graphicFrameMkLst>
            <pc:docMk/>
            <pc:sldMk cId="2242722417" sldId="353"/>
            <ac:graphicFrameMk id="5" creationId="{B722CBDD-5613-530B-52D9-27BA908846B8}"/>
          </ac:graphicFrameMkLst>
        </pc:graphicFrameChg>
      </pc:sldChg>
      <pc:sldChg chg="addSp delSp modSp add mod">
        <pc:chgData name="Phong Lam - D17" userId="0e7d81a7-9d05-4beb-872c-277ab3fd7c16" providerId="ADAL" clId="{F63C2BA5-15CA-4837-9033-CBB5687EE33D}" dt="2023-02-25T17:16:54.186" v="2494" actId="1076"/>
        <pc:sldMkLst>
          <pc:docMk/>
          <pc:sldMk cId="1541827716" sldId="354"/>
        </pc:sldMkLst>
        <pc:spChg chg="mod">
          <ac:chgData name="Phong Lam - D17" userId="0e7d81a7-9d05-4beb-872c-277ab3fd7c16" providerId="ADAL" clId="{F63C2BA5-15CA-4837-9033-CBB5687EE33D}" dt="2023-02-25T17:16:51.323" v="2493" actId="14100"/>
          <ac:spMkLst>
            <pc:docMk/>
            <pc:sldMk cId="1541827716" sldId="354"/>
            <ac:spMk id="709" creationId="{00000000-0000-0000-0000-000000000000}"/>
          </ac:spMkLst>
        </pc:spChg>
        <pc:spChg chg="mod">
          <ac:chgData name="Phong Lam - D17" userId="0e7d81a7-9d05-4beb-872c-277ab3fd7c16" providerId="ADAL" clId="{F63C2BA5-15CA-4837-9033-CBB5687EE33D}" dt="2023-02-25T17:11:15.787" v="2176" actId="20577"/>
          <ac:spMkLst>
            <pc:docMk/>
            <pc:sldMk cId="1541827716" sldId="354"/>
            <ac:spMk id="710" creationId="{00000000-0000-0000-0000-000000000000}"/>
          </ac:spMkLst>
        </pc:spChg>
        <pc:picChg chg="add mod modCrop">
          <ac:chgData name="Phong Lam - D17" userId="0e7d81a7-9d05-4beb-872c-277ab3fd7c16" providerId="ADAL" clId="{F63C2BA5-15CA-4837-9033-CBB5687EE33D}" dt="2023-02-25T17:16:54.186" v="2494" actId="1076"/>
          <ac:picMkLst>
            <pc:docMk/>
            <pc:sldMk cId="1541827716" sldId="354"/>
            <ac:picMk id="3" creationId="{CBDB28AF-05D8-3EB4-2490-F5942607F24A}"/>
          </ac:picMkLst>
        </pc:picChg>
        <pc:picChg chg="add mod modCrop">
          <ac:chgData name="Phong Lam - D17" userId="0e7d81a7-9d05-4beb-872c-277ab3fd7c16" providerId="ADAL" clId="{F63C2BA5-15CA-4837-9033-CBB5687EE33D}" dt="2023-02-25T17:16:07.929" v="2487" actId="1076"/>
          <ac:picMkLst>
            <pc:docMk/>
            <pc:sldMk cId="1541827716" sldId="354"/>
            <ac:picMk id="5" creationId="{064A734A-E57A-F0C8-6A46-D8DF27A0F50F}"/>
          </ac:picMkLst>
        </pc:picChg>
        <pc:picChg chg="add mod">
          <ac:chgData name="Phong Lam - D17" userId="0e7d81a7-9d05-4beb-872c-277ab3fd7c16" providerId="ADAL" clId="{F63C2BA5-15CA-4837-9033-CBB5687EE33D}" dt="2023-02-25T17:16:48.397" v="2492" actId="1076"/>
          <ac:picMkLst>
            <pc:docMk/>
            <pc:sldMk cId="1541827716" sldId="354"/>
            <ac:picMk id="7" creationId="{530CBA8B-353B-6DA8-446C-90411B813E10}"/>
          </ac:picMkLst>
        </pc:picChg>
        <pc:picChg chg="del">
          <ac:chgData name="Phong Lam - D17" userId="0e7d81a7-9d05-4beb-872c-277ab3fd7c16" providerId="ADAL" clId="{F63C2BA5-15CA-4837-9033-CBB5687EE33D}" dt="2023-02-25T17:11:38.371" v="2196" actId="478"/>
          <ac:picMkLst>
            <pc:docMk/>
            <pc:sldMk cId="1541827716" sldId="354"/>
            <ac:picMk id="2050" creationId="{0976ED4B-2D94-A9FB-6340-18D29CD804A4}"/>
          </ac:picMkLst>
        </pc:picChg>
        <pc:picChg chg="del">
          <ac:chgData name="Phong Lam - D17" userId="0e7d81a7-9d05-4beb-872c-277ab3fd7c16" providerId="ADAL" clId="{F63C2BA5-15CA-4837-9033-CBB5687EE33D}" dt="2023-02-25T17:11:38.371" v="2196" actId="478"/>
          <ac:picMkLst>
            <pc:docMk/>
            <pc:sldMk cId="1541827716" sldId="354"/>
            <ac:picMk id="2052" creationId="{F5A5F620-7541-3B07-C9BF-C2689AA4F81C}"/>
          </ac:picMkLst>
        </pc:picChg>
        <pc:picChg chg="del">
          <ac:chgData name="Phong Lam - D17" userId="0e7d81a7-9d05-4beb-872c-277ab3fd7c16" providerId="ADAL" clId="{F63C2BA5-15CA-4837-9033-CBB5687EE33D}" dt="2023-02-25T17:11:38.371" v="2196" actId="478"/>
          <ac:picMkLst>
            <pc:docMk/>
            <pc:sldMk cId="1541827716" sldId="354"/>
            <ac:picMk id="2054" creationId="{446DAAD3-9D76-8244-5636-D27E4AD64622}"/>
          </ac:picMkLst>
        </pc:picChg>
        <pc:picChg chg="del">
          <ac:chgData name="Phong Lam - D17" userId="0e7d81a7-9d05-4beb-872c-277ab3fd7c16" providerId="ADAL" clId="{F63C2BA5-15CA-4837-9033-CBB5687EE33D}" dt="2023-02-25T17:11:38.371" v="2196" actId="478"/>
          <ac:picMkLst>
            <pc:docMk/>
            <pc:sldMk cId="1541827716" sldId="354"/>
            <ac:picMk id="2056" creationId="{AECE3A5E-06D9-38A2-07E2-649DDD8AF7A0}"/>
          </ac:picMkLst>
        </pc:picChg>
        <pc:picChg chg="del">
          <ac:chgData name="Phong Lam - D17" userId="0e7d81a7-9d05-4beb-872c-277ab3fd7c16" providerId="ADAL" clId="{F63C2BA5-15CA-4837-9033-CBB5687EE33D}" dt="2023-02-25T17:11:38.371" v="2196" actId="478"/>
          <ac:picMkLst>
            <pc:docMk/>
            <pc:sldMk cId="1541827716" sldId="354"/>
            <ac:picMk id="2062" creationId="{805F4FE4-B50E-9B0B-A5F6-0FF83B1FB047}"/>
          </ac:picMkLst>
        </pc:picChg>
        <pc:picChg chg="del">
          <ac:chgData name="Phong Lam - D17" userId="0e7d81a7-9d05-4beb-872c-277ab3fd7c16" providerId="ADAL" clId="{F63C2BA5-15CA-4837-9033-CBB5687EE33D}" dt="2023-02-25T17:11:38.371" v="2196" actId="478"/>
          <ac:picMkLst>
            <pc:docMk/>
            <pc:sldMk cId="1541827716" sldId="354"/>
            <ac:picMk id="2064" creationId="{AD37A5AD-6CB8-5659-0CB0-CE2848513654}"/>
          </ac:picMkLst>
        </pc:picChg>
        <pc:picChg chg="add mod">
          <ac:chgData name="Phong Lam - D17" userId="0e7d81a7-9d05-4beb-872c-277ab3fd7c16" providerId="ADAL" clId="{F63C2BA5-15CA-4837-9033-CBB5687EE33D}" dt="2023-02-25T17:11:42.477" v="2200" actId="1076"/>
          <ac:picMkLst>
            <pc:docMk/>
            <pc:sldMk cId="1541827716" sldId="354"/>
            <ac:picMk id="5122" creationId="{91A4DFEE-FF20-AA22-DF8C-251857CA77BF}"/>
          </ac:picMkLst>
        </pc:picChg>
        <pc:picChg chg="add mod">
          <ac:chgData name="Phong Lam - D17" userId="0e7d81a7-9d05-4beb-872c-277ab3fd7c16" providerId="ADAL" clId="{F63C2BA5-15CA-4837-9033-CBB5687EE33D}" dt="2023-02-25T17:12:03.386" v="2205" actId="1076"/>
          <ac:picMkLst>
            <pc:docMk/>
            <pc:sldMk cId="1541827716" sldId="354"/>
            <ac:picMk id="5124" creationId="{CDAB685D-B178-3973-690E-1B1C641A443B}"/>
          </ac:picMkLst>
        </pc:picChg>
        <pc:picChg chg="add mod">
          <ac:chgData name="Phong Lam - D17" userId="0e7d81a7-9d05-4beb-872c-277ab3fd7c16" providerId="ADAL" clId="{F63C2BA5-15CA-4837-9033-CBB5687EE33D}" dt="2023-02-25T17:14:27.449" v="2301" actId="1076"/>
          <ac:picMkLst>
            <pc:docMk/>
            <pc:sldMk cId="1541827716" sldId="354"/>
            <ac:picMk id="5126" creationId="{60DBF376-69A8-3C90-3B77-EDE09EDE20FC}"/>
          </ac:picMkLst>
        </pc:picChg>
        <pc:picChg chg="add del mod">
          <ac:chgData name="Phong Lam - D17" userId="0e7d81a7-9d05-4beb-872c-277ab3fd7c16" providerId="ADAL" clId="{F63C2BA5-15CA-4837-9033-CBB5687EE33D}" dt="2023-02-25T17:14:36.338" v="2308" actId="478"/>
          <ac:picMkLst>
            <pc:docMk/>
            <pc:sldMk cId="1541827716" sldId="354"/>
            <ac:picMk id="5128" creationId="{66B16FB8-B375-4030-8C79-225A868C96C6}"/>
          </ac:picMkLst>
        </pc:picChg>
      </pc:sldChg>
      <pc:sldChg chg="addSp delSp modSp add mod">
        <pc:chgData name="Phong Lam - D17" userId="0e7d81a7-9d05-4beb-872c-277ab3fd7c16" providerId="ADAL" clId="{F63C2BA5-15CA-4837-9033-CBB5687EE33D}" dt="2023-02-25T17:26:28.848" v="3309" actId="20577"/>
        <pc:sldMkLst>
          <pc:docMk/>
          <pc:sldMk cId="1459735072" sldId="355"/>
        </pc:sldMkLst>
        <pc:spChg chg="add mod">
          <ac:chgData name="Phong Lam - D17" userId="0e7d81a7-9d05-4beb-872c-277ab3fd7c16" providerId="ADAL" clId="{F63C2BA5-15CA-4837-9033-CBB5687EE33D}" dt="2023-02-25T17:22:44.535" v="3003" actId="1076"/>
          <ac:spMkLst>
            <pc:docMk/>
            <pc:sldMk cId="1459735072" sldId="355"/>
            <ac:spMk id="2" creationId="{4C864153-69B0-F508-BA88-591B1204EA93}"/>
          </ac:spMkLst>
        </pc:spChg>
        <pc:spChg chg="mod">
          <ac:chgData name="Phong Lam - D17" userId="0e7d81a7-9d05-4beb-872c-277ab3fd7c16" providerId="ADAL" clId="{F63C2BA5-15CA-4837-9033-CBB5687EE33D}" dt="2023-02-25T17:26:28.848" v="3309" actId="20577"/>
          <ac:spMkLst>
            <pc:docMk/>
            <pc:sldMk cId="1459735072" sldId="355"/>
            <ac:spMk id="709" creationId="{00000000-0000-0000-0000-000000000000}"/>
          </ac:spMkLst>
        </pc:spChg>
        <pc:spChg chg="mod">
          <ac:chgData name="Phong Lam - D17" userId="0e7d81a7-9d05-4beb-872c-277ab3fd7c16" providerId="ADAL" clId="{F63C2BA5-15CA-4837-9033-CBB5687EE33D}" dt="2023-02-25T17:18:03.090" v="2571" actId="20577"/>
          <ac:spMkLst>
            <pc:docMk/>
            <pc:sldMk cId="1459735072" sldId="355"/>
            <ac:spMk id="710" creationId="{00000000-0000-0000-0000-000000000000}"/>
          </ac:spMkLst>
        </pc:spChg>
        <pc:picChg chg="del">
          <ac:chgData name="Phong Lam - D17" userId="0e7d81a7-9d05-4beb-872c-277ab3fd7c16" providerId="ADAL" clId="{F63C2BA5-15CA-4837-9033-CBB5687EE33D}" dt="2023-02-25T17:18:34.484" v="2572" actId="478"/>
          <ac:picMkLst>
            <pc:docMk/>
            <pc:sldMk cId="1459735072" sldId="355"/>
            <ac:picMk id="2050" creationId="{0976ED4B-2D94-A9FB-6340-18D29CD804A4}"/>
          </ac:picMkLst>
        </pc:picChg>
        <pc:picChg chg="del">
          <ac:chgData name="Phong Lam - D17" userId="0e7d81a7-9d05-4beb-872c-277ab3fd7c16" providerId="ADAL" clId="{F63C2BA5-15CA-4837-9033-CBB5687EE33D}" dt="2023-02-25T17:18:34.484" v="2572" actId="478"/>
          <ac:picMkLst>
            <pc:docMk/>
            <pc:sldMk cId="1459735072" sldId="355"/>
            <ac:picMk id="2052" creationId="{F5A5F620-7541-3B07-C9BF-C2689AA4F81C}"/>
          </ac:picMkLst>
        </pc:picChg>
        <pc:picChg chg="del">
          <ac:chgData name="Phong Lam - D17" userId="0e7d81a7-9d05-4beb-872c-277ab3fd7c16" providerId="ADAL" clId="{F63C2BA5-15CA-4837-9033-CBB5687EE33D}" dt="2023-02-25T17:18:34.484" v="2572" actId="478"/>
          <ac:picMkLst>
            <pc:docMk/>
            <pc:sldMk cId="1459735072" sldId="355"/>
            <ac:picMk id="2054" creationId="{446DAAD3-9D76-8244-5636-D27E4AD64622}"/>
          </ac:picMkLst>
        </pc:picChg>
        <pc:picChg chg="del">
          <ac:chgData name="Phong Lam - D17" userId="0e7d81a7-9d05-4beb-872c-277ab3fd7c16" providerId="ADAL" clId="{F63C2BA5-15CA-4837-9033-CBB5687EE33D}" dt="2023-02-25T17:18:34.484" v="2572" actId="478"/>
          <ac:picMkLst>
            <pc:docMk/>
            <pc:sldMk cId="1459735072" sldId="355"/>
            <ac:picMk id="2056" creationId="{AECE3A5E-06D9-38A2-07E2-649DDD8AF7A0}"/>
          </ac:picMkLst>
        </pc:picChg>
        <pc:picChg chg="del">
          <ac:chgData name="Phong Lam - D17" userId="0e7d81a7-9d05-4beb-872c-277ab3fd7c16" providerId="ADAL" clId="{F63C2BA5-15CA-4837-9033-CBB5687EE33D}" dt="2023-02-25T17:18:34.484" v="2572" actId="478"/>
          <ac:picMkLst>
            <pc:docMk/>
            <pc:sldMk cId="1459735072" sldId="355"/>
            <ac:picMk id="2062" creationId="{805F4FE4-B50E-9B0B-A5F6-0FF83B1FB047}"/>
          </ac:picMkLst>
        </pc:picChg>
        <pc:picChg chg="del">
          <ac:chgData name="Phong Lam - D17" userId="0e7d81a7-9d05-4beb-872c-277ab3fd7c16" providerId="ADAL" clId="{F63C2BA5-15CA-4837-9033-CBB5687EE33D}" dt="2023-02-25T17:18:34.484" v="2572" actId="478"/>
          <ac:picMkLst>
            <pc:docMk/>
            <pc:sldMk cId="1459735072" sldId="355"/>
            <ac:picMk id="2064" creationId="{AD37A5AD-6CB8-5659-0CB0-CE2848513654}"/>
          </ac:picMkLst>
        </pc:picChg>
        <pc:picChg chg="add mod">
          <ac:chgData name="Phong Lam - D17" userId="0e7d81a7-9d05-4beb-872c-277ab3fd7c16" providerId="ADAL" clId="{F63C2BA5-15CA-4837-9033-CBB5687EE33D}" dt="2023-02-25T17:19:56.155" v="2932" actId="1076"/>
          <ac:picMkLst>
            <pc:docMk/>
            <pc:sldMk cId="1459735072" sldId="355"/>
            <ac:picMk id="6146" creationId="{4A89A00F-C52E-8CCF-7CCD-F5F214A66610}"/>
          </ac:picMkLst>
        </pc:picChg>
      </pc:sldChg>
      <pc:sldChg chg="new del ord">
        <pc:chgData name="Phong Lam - D17" userId="0e7d81a7-9d05-4beb-872c-277ab3fd7c16" providerId="ADAL" clId="{F63C2BA5-15CA-4837-9033-CBB5687EE33D}" dt="2023-02-25T19:04:56.120" v="3431" actId="47"/>
        <pc:sldMkLst>
          <pc:docMk/>
          <pc:sldMk cId="2520483939" sldId="356"/>
        </pc:sldMkLst>
      </pc:sldChg>
      <pc:sldChg chg="modSp add del mod">
        <pc:chgData name="Phong Lam - D17" userId="0e7d81a7-9d05-4beb-872c-277ab3fd7c16" providerId="ADAL" clId="{F63C2BA5-15CA-4837-9033-CBB5687EE33D}" dt="2023-02-25T17:24:41.664" v="3036" actId="47"/>
        <pc:sldMkLst>
          <pc:docMk/>
          <pc:sldMk cId="3726993665" sldId="356"/>
        </pc:sldMkLst>
        <pc:spChg chg="mod">
          <ac:chgData name="Phong Lam - D17" userId="0e7d81a7-9d05-4beb-872c-277ab3fd7c16" providerId="ADAL" clId="{F63C2BA5-15CA-4837-9033-CBB5687EE33D}" dt="2023-02-25T17:23:56.472" v="3035" actId="20577"/>
          <ac:spMkLst>
            <pc:docMk/>
            <pc:sldMk cId="3726993665" sldId="356"/>
            <ac:spMk id="710" creationId="{00000000-0000-0000-0000-000000000000}"/>
          </ac:spMkLst>
        </pc:spChg>
      </pc:sldChg>
      <pc:sldChg chg="addSp delSp modSp add mod ord">
        <pc:chgData name="Phong Lam - D17" userId="0e7d81a7-9d05-4beb-872c-277ab3fd7c16" providerId="ADAL" clId="{F63C2BA5-15CA-4837-9033-CBB5687EE33D}" dt="2023-02-25T19:08:18.667" v="3579" actId="1076"/>
        <pc:sldMkLst>
          <pc:docMk/>
          <pc:sldMk cId="3030751388" sldId="357"/>
        </pc:sldMkLst>
        <pc:spChg chg="add del mod">
          <ac:chgData name="Phong Lam - D17" userId="0e7d81a7-9d05-4beb-872c-277ab3fd7c16" providerId="ADAL" clId="{F63C2BA5-15CA-4837-9033-CBB5687EE33D}" dt="2023-02-25T19:05:18.923" v="3471" actId="478"/>
          <ac:spMkLst>
            <pc:docMk/>
            <pc:sldMk cId="3030751388" sldId="357"/>
            <ac:spMk id="2" creationId="{CDA45434-882F-1257-A852-491F936D2A82}"/>
          </ac:spMkLst>
        </pc:spChg>
        <pc:spChg chg="add del mod">
          <ac:chgData name="Phong Lam - D17" userId="0e7d81a7-9d05-4beb-872c-277ab3fd7c16" providerId="ADAL" clId="{F63C2BA5-15CA-4837-9033-CBB5687EE33D}" dt="2023-02-25T19:05:13.104" v="3468" actId="478"/>
          <ac:spMkLst>
            <pc:docMk/>
            <pc:sldMk cId="3030751388" sldId="357"/>
            <ac:spMk id="3" creationId="{0509DC70-7C65-A2E4-50A5-1B527918A06C}"/>
          </ac:spMkLst>
        </pc:spChg>
        <pc:spChg chg="add mod">
          <ac:chgData name="Phong Lam - D17" userId="0e7d81a7-9d05-4beb-872c-277ab3fd7c16" providerId="ADAL" clId="{F63C2BA5-15CA-4837-9033-CBB5687EE33D}" dt="2023-02-25T19:08:14.901" v="3577" actId="1076"/>
          <ac:spMkLst>
            <pc:docMk/>
            <pc:sldMk cId="3030751388" sldId="357"/>
            <ac:spMk id="4" creationId="{BAEAD502-BE96-C86F-472C-20F411D9F643}"/>
          </ac:spMkLst>
        </pc:spChg>
        <pc:spChg chg="add mod">
          <ac:chgData name="Phong Lam - D17" userId="0e7d81a7-9d05-4beb-872c-277ab3fd7c16" providerId="ADAL" clId="{F63C2BA5-15CA-4837-9033-CBB5687EE33D}" dt="2023-02-25T19:05:08.156" v="3467"/>
          <ac:spMkLst>
            <pc:docMk/>
            <pc:sldMk cId="3030751388" sldId="357"/>
            <ac:spMk id="5" creationId="{FE81A2E7-322A-BE87-7720-9FA3F4FACE84}"/>
          </ac:spMkLst>
        </pc:spChg>
        <pc:spChg chg="del">
          <ac:chgData name="Phong Lam - D17" userId="0e7d81a7-9d05-4beb-872c-277ab3fd7c16" providerId="ADAL" clId="{F63C2BA5-15CA-4837-9033-CBB5687EE33D}" dt="2023-02-25T19:05:07.769" v="3466" actId="478"/>
          <ac:spMkLst>
            <pc:docMk/>
            <pc:sldMk cId="3030751388" sldId="357"/>
            <ac:spMk id="709" creationId="{00000000-0000-0000-0000-000000000000}"/>
          </ac:spMkLst>
        </pc:spChg>
        <pc:spChg chg="mod">
          <ac:chgData name="Phong Lam - D17" userId="0e7d81a7-9d05-4beb-872c-277ab3fd7c16" providerId="ADAL" clId="{F63C2BA5-15CA-4837-9033-CBB5687EE33D}" dt="2023-02-25T19:08:18.667" v="3579" actId="1076"/>
          <ac:spMkLst>
            <pc:docMk/>
            <pc:sldMk cId="3030751388" sldId="357"/>
            <ac:spMk id="710" creationId="{00000000-0000-0000-0000-000000000000}"/>
          </ac:spMkLst>
        </pc:spChg>
        <pc:picChg chg="add mod">
          <ac:chgData name="Phong Lam - D17" userId="0e7d81a7-9d05-4beb-872c-277ab3fd7c16" providerId="ADAL" clId="{F63C2BA5-15CA-4837-9033-CBB5687EE33D}" dt="2023-02-25T19:05:08.156" v="3467"/>
          <ac:picMkLst>
            <pc:docMk/>
            <pc:sldMk cId="3030751388" sldId="357"/>
            <ac:picMk id="6" creationId="{A5885A45-E895-C360-CA92-BBCFB98F518B}"/>
          </ac:picMkLst>
        </pc:picChg>
        <pc:picChg chg="add mod">
          <ac:chgData name="Phong Lam - D17" userId="0e7d81a7-9d05-4beb-872c-277ab3fd7c16" providerId="ADAL" clId="{F63C2BA5-15CA-4837-9033-CBB5687EE33D}" dt="2023-02-25T19:05:35.115" v="3478" actId="1076"/>
          <ac:picMkLst>
            <pc:docMk/>
            <pc:sldMk cId="3030751388" sldId="357"/>
            <ac:picMk id="7" creationId="{98A18516-FC11-601F-71BB-D5B929D86D8B}"/>
          </ac:picMkLst>
        </pc:picChg>
        <pc:picChg chg="add mod">
          <ac:chgData name="Phong Lam - D17" userId="0e7d81a7-9d05-4beb-872c-277ab3fd7c16" providerId="ADAL" clId="{F63C2BA5-15CA-4837-9033-CBB5687EE33D}" dt="2023-02-25T19:08:16.087" v="3578" actId="1076"/>
          <ac:picMkLst>
            <pc:docMk/>
            <pc:sldMk cId="3030751388" sldId="357"/>
            <ac:picMk id="8" creationId="{BFA25417-FDAB-AC2C-DF94-8CBB831D0D52}"/>
          </ac:picMkLst>
        </pc:picChg>
        <pc:picChg chg="del">
          <ac:chgData name="Phong Lam - D17" userId="0e7d81a7-9d05-4beb-872c-277ab3fd7c16" providerId="ADAL" clId="{F63C2BA5-15CA-4837-9033-CBB5687EE33D}" dt="2023-02-25T19:05:07.769" v="3466" actId="478"/>
          <ac:picMkLst>
            <pc:docMk/>
            <pc:sldMk cId="3030751388" sldId="357"/>
            <ac:picMk id="2050" creationId="{0976ED4B-2D94-A9FB-6340-18D29CD804A4}"/>
          </ac:picMkLst>
        </pc:picChg>
        <pc:picChg chg="del">
          <ac:chgData name="Phong Lam - D17" userId="0e7d81a7-9d05-4beb-872c-277ab3fd7c16" providerId="ADAL" clId="{F63C2BA5-15CA-4837-9033-CBB5687EE33D}" dt="2023-02-25T19:05:07.769" v="3466" actId="478"/>
          <ac:picMkLst>
            <pc:docMk/>
            <pc:sldMk cId="3030751388" sldId="357"/>
            <ac:picMk id="2052" creationId="{F5A5F620-7541-3B07-C9BF-C2689AA4F81C}"/>
          </ac:picMkLst>
        </pc:picChg>
        <pc:picChg chg="del">
          <ac:chgData name="Phong Lam - D17" userId="0e7d81a7-9d05-4beb-872c-277ab3fd7c16" providerId="ADAL" clId="{F63C2BA5-15CA-4837-9033-CBB5687EE33D}" dt="2023-02-25T19:05:07.769" v="3466" actId="478"/>
          <ac:picMkLst>
            <pc:docMk/>
            <pc:sldMk cId="3030751388" sldId="357"/>
            <ac:picMk id="2054" creationId="{446DAAD3-9D76-8244-5636-D27E4AD64622}"/>
          </ac:picMkLst>
        </pc:picChg>
        <pc:picChg chg="del">
          <ac:chgData name="Phong Lam - D17" userId="0e7d81a7-9d05-4beb-872c-277ab3fd7c16" providerId="ADAL" clId="{F63C2BA5-15CA-4837-9033-CBB5687EE33D}" dt="2023-02-25T19:05:07.769" v="3466" actId="478"/>
          <ac:picMkLst>
            <pc:docMk/>
            <pc:sldMk cId="3030751388" sldId="357"/>
            <ac:picMk id="2056" creationId="{AECE3A5E-06D9-38A2-07E2-649DDD8AF7A0}"/>
          </ac:picMkLst>
        </pc:picChg>
        <pc:picChg chg="del">
          <ac:chgData name="Phong Lam - D17" userId="0e7d81a7-9d05-4beb-872c-277ab3fd7c16" providerId="ADAL" clId="{F63C2BA5-15CA-4837-9033-CBB5687EE33D}" dt="2023-02-25T19:05:07.769" v="3466" actId="478"/>
          <ac:picMkLst>
            <pc:docMk/>
            <pc:sldMk cId="3030751388" sldId="357"/>
            <ac:picMk id="2062" creationId="{805F4FE4-B50E-9B0B-A5F6-0FF83B1FB047}"/>
          </ac:picMkLst>
        </pc:picChg>
        <pc:picChg chg="del">
          <ac:chgData name="Phong Lam - D17" userId="0e7d81a7-9d05-4beb-872c-277ab3fd7c16" providerId="ADAL" clId="{F63C2BA5-15CA-4837-9033-CBB5687EE33D}" dt="2023-02-25T19:05:07.769" v="3466" actId="478"/>
          <ac:picMkLst>
            <pc:docMk/>
            <pc:sldMk cId="3030751388" sldId="357"/>
            <ac:picMk id="2064" creationId="{AD37A5AD-6CB8-5659-0CB0-CE2848513654}"/>
          </ac:picMkLst>
        </pc:picChg>
      </pc:sldChg>
      <pc:sldChg chg="new del">
        <pc:chgData name="Phong Lam - D17" userId="0e7d81a7-9d05-4beb-872c-277ab3fd7c16" providerId="ADAL" clId="{F63C2BA5-15CA-4837-9033-CBB5687EE33D}" dt="2023-02-25T19:06:33.575" v="3483" actId="47"/>
        <pc:sldMkLst>
          <pc:docMk/>
          <pc:sldMk cId="1155192597" sldId="358"/>
        </pc:sldMkLst>
      </pc:sldChg>
      <pc:sldChg chg="addSp delSp new mod">
        <pc:chgData name="Phong Lam - D17" userId="0e7d81a7-9d05-4beb-872c-277ab3fd7c16" providerId="ADAL" clId="{F63C2BA5-15CA-4837-9033-CBB5687EE33D}" dt="2023-02-25T19:10:17.965" v="3596"/>
        <pc:sldMkLst>
          <pc:docMk/>
          <pc:sldMk cId="1275131981" sldId="358"/>
        </pc:sldMkLst>
        <pc:spChg chg="del">
          <ac:chgData name="Phong Lam - D17" userId="0e7d81a7-9d05-4beb-872c-277ab3fd7c16" providerId="ADAL" clId="{F63C2BA5-15CA-4837-9033-CBB5687EE33D}" dt="2023-02-25T19:10:17.636" v="3595" actId="478"/>
          <ac:spMkLst>
            <pc:docMk/>
            <pc:sldMk cId="1275131981" sldId="358"/>
            <ac:spMk id="2" creationId="{F7FF73E3-AC6D-6859-9106-D9BF7190C278}"/>
          </ac:spMkLst>
        </pc:spChg>
        <pc:spChg chg="del">
          <ac:chgData name="Phong Lam - D17" userId="0e7d81a7-9d05-4beb-872c-277ab3fd7c16" providerId="ADAL" clId="{F63C2BA5-15CA-4837-9033-CBB5687EE33D}" dt="2023-02-25T19:10:17.636" v="3595" actId="478"/>
          <ac:spMkLst>
            <pc:docMk/>
            <pc:sldMk cId="1275131981" sldId="358"/>
            <ac:spMk id="3" creationId="{FB2AFBAD-9FE3-CA03-CCBC-3BBBA427B078}"/>
          </ac:spMkLst>
        </pc:spChg>
        <pc:picChg chg="add">
          <ac:chgData name="Phong Lam - D17" userId="0e7d81a7-9d05-4beb-872c-277ab3fd7c16" providerId="ADAL" clId="{F63C2BA5-15CA-4837-9033-CBB5687EE33D}" dt="2023-02-25T19:10:17.965" v="3596"/>
          <ac:picMkLst>
            <pc:docMk/>
            <pc:sldMk cId="1275131981" sldId="358"/>
            <ac:picMk id="1026" creationId="{EB73F002-FE9E-D956-7300-CA4D588B07E7}"/>
          </ac:picMkLst>
        </pc:picChg>
      </pc:sldChg>
      <pc:sldChg chg="add del">
        <pc:chgData name="Phong Lam - D17" userId="0e7d81a7-9d05-4beb-872c-277ab3fd7c16" providerId="ADAL" clId="{F63C2BA5-15CA-4837-9033-CBB5687EE33D}" dt="2023-02-25T19:08:35.879" v="3582" actId="47"/>
        <pc:sldMkLst>
          <pc:docMk/>
          <pc:sldMk cId="2459088509" sldId="3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Nhà xuất bản là các công ty sở hữu các tạp chí khác nhau. Một nhà xuất bản có thể sở hữu nhiều tạp chí trong cùng một lĩnh vực hay trong các lĩnh vực khác nhau. </a:t>
            </a:r>
          </a:p>
          <a:p>
            <a:pPr marL="0" lvl="0" indent="0" algn="l" rtl="0">
              <a:spcBef>
                <a:spcPts val="0"/>
              </a:spcBef>
              <a:spcAft>
                <a:spcPts val="0"/>
              </a:spcAft>
              <a:buNone/>
            </a:pPr>
            <a:r>
              <a:rPr lang="en-US" sz="3200" dirty="0"/>
              <a:t>Một số nhà xuất bản lớn có thể kể đến như:</a:t>
            </a:r>
            <a:br>
              <a:rPr lang="en-US" sz="3200" dirty="0"/>
            </a:br>
            <a:r>
              <a:rPr lang="en-US" sz="3200" b="1" dirty="0"/>
              <a:t>Elsevier (Hà Lan) </a:t>
            </a:r>
            <a:r>
              <a:rPr lang="en-US" sz="3200" dirty="0"/>
              <a:t>sở hữu ScienceDirect, Scopus và Mendeley. 2,500 tạp chí bao gồm các tạp chí lớn nhất hành tinh (The Lancet/Cell)..</a:t>
            </a:r>
          </a:p>
          <a:p>
            <a:pPr marL="0" lvl="0" indent="0" algn="l" rtl="0">
              <a:spcBef>
                <a:spcPts val="0"/>
              </a:spcBef>
              <a:spcAft>
                <a:spcPts val="0"/>
              </a:spcAft>
              <a:buNone/>
            </a:pPr>
            <a:r>
              <a:rPr lang="en-US" sz="3200" b="1" dirty="0"/>
              <a:t>Springer Nature (Đức và Anh): </a:t>
            </a:r>
            <a:r>
              <a:rPr lang="en-US" sz="3200" dirty="0"/>
              <a:t>là sự hợp nhất của 2 nhà xuất bản lớn:  Springer-Verlag và Nature Publishing Group/2013). Các tạp chí thuộc nhà xuất bản này như Nature, Nature Reviews Cancer/ Nature Reviews Genetic đều luôn </a:t>
            </a:r>
            <a:r>
              <a:rPr lang="en-US" sz="3200" dirty="0" err="1"/>
              <a:t>luôn</a:t>
            </a:r>
            <a:r>
              <a:rPr lang="en-US" sz="3200" dirty="0"/>
              <a:t> nằm trong top những tạp chí có xếp hạng cao nhất.</a:t>
            </a:r>
            <a:endParaRPr sz="3200" dirty="0"/>
          </a:p>
        </p:txBody>
      </p:sp>
    </p:spTree>
    <p:extLst>
      <p:ext uri="{BB962C8B-B14F-4D97-AF65-F5344CB8AC3E}">
        <p14:creationId xmlns:p14="http://schemas.microsoft.com/office/powerpoint/2010/main" val="60320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Nhà xuất bản là các công ty sở hữu các tạp chí khác nhau. Một nhà xuất bản có thể sở hữu nhiều tạp chí trong cùng một lĩnh vực hay trong các lĩnh vực khác nhau. </a:t>
            </a:r>
          </a:p>
          <a:p>
            <a:pPr marL="0" lvl="0" indent="0" algn="l" rtl="0">
              <a:spcBef>
                <a:spcPts val="0"/>
              </a:spcBef>
              <a:spcAft>
                <a:spcPts val="0"/>
              </a:spcAft>
              <a:buNone/>
            </a:pPr>
            <a:r>
              <a:rPr lang="en-US" sz="3200" dirty="0"/>
              <a:t>Một số nhà xuất bản lớn có thể kể đến như:</a:t>
            </a:r>
            <a:br>
              <a:rPr lang="en-US" sz="3200" dirty="0"/>
            </a:br>
            <a:r>
              <a:rPr lang="en-US" sz="3200" b="1" dirty="0"/>
              <a:t>Elsevier (Hà Lan) </a:t>
            </a:r>
            <a:r>
              <a:rPr lang="en-US" sz="3200" dirty="0"/>
              <a:t>sở hữu ScienceDirect, Scopus và Mendeley. 2,500 tạp chí bao gồm các tạp chí lớn nhất hành tinh (The Lancet/Cell)..</a:t>
            </a:r>
          </a:p>
          <a:p>
            <a:pPr marL="0" lvl="0" indent="0" algn="l" rtl="0">
              <a:spcBef>
                <a:spcPts val="0"/>
              </a:spcBef>
              <a:spcAft>
                <a:spcPts val="0"/>
              </a:spcAft>
              <a:buNone/>
            </a:pPr>
            <a:r>
              <a:rPr lang="en-US" sz="3200" b="1" dirty="0"/>
              <a:t>Springer Nature (Đức và Anh): </a:t>
            </a:r>
            <a:r>
              <a:rPr lang="en-US" sz="3200" dirty="0"/>
              <a:t>là sự hợp nhất của 2 nhà xuất bản lớn:  Springer-Verlag và Nature Publishing Group/2013). Các tạp chí thuộc nhà xuất bản này như Nature, Nature Reviews Cancer/ Nature Reviews Genetic đều luôn </a:t>
            </a:r>
            <a:r>
              <a:rPr lang="en-US" sz="3200" dirty="0" err="1"/>
              <a:t>luôn</a:t>
            </a:r>
            <a:r>
              <a:rPr lang="en-US" sz="3200" dirty="0"/>
              <a:t> nằm trong top những tạp chí có xếp hạng cao nhất.</a:t>
            </a:r>
            <a:endParaRPr sz="3200" dirty="0"/>
          </a:p>
        </p:txBody>
      </p:sp>
    </p:spTree>
    <p:extLst>
      <p:ext uri="{BB962C8B-B14F-4D97-AF65-F5344CB8AC3E}">
        <p14:creationId xmlns:p14="http://schemas.microsoft.com/office/powerpoint/2010/main" val="145305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2337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379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3659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3481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8318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6733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1090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2597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dcc031ca31_0_18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dcc031ca31_0_18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686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0215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8167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873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9663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9089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7270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365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0762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4154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919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204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0043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dc6316f5a0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dc6316f5a0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379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0802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dc6316f5a0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dc6316f5a0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240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711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8446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dc6316f5a0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dc6316f5a0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172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283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5248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dc6316f5a0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dc6316f5a0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947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0878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39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4721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4525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951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8800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5641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9176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513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652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0991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65150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5009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51003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1877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cc031ca31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cc031ca3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35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669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Nhà xuất bản là các công ty sở hữu các tạp chí khác nhau. Một nhà xuất bản có thể sở hữu nhiều tạp chí trong cùng một lĩnh vực hay trong các lĩnh vực khác nhau. </a:t>
            </a:r>
          </a:p>
          <a:p>
            <a:pPr marL="0" lvl="0" indent="0" algn="l" rtl="0">
              <a:spcBef>
                <a:spcPts val="0"/>
              </a:spcBef>
              <a:spcAft>
                <a:spcPts val="0"/>
              </a:spcAft>
              <a:buNone/>
            </a:pPr>
            <a:r>
              <a:rPr lang="en-US" sz="3200" dirty="0"/>
              <a:t>Một số nhà xuất bản lớn có thể kể đến như:</a:t>
            </a:r>
            <a:br>
              <a:rPr lang="en-US" sz="3200" dirty="0"/>
            </a:br>
            <a:r>
              <a:rPr lang="en-US" sz="3200" b="1" dirty="0"/>
              <a:t>Elsevier (Hà Lan) </a:t>
            </a:r>
            <a:r>
              <a:rPr lang="en-US" sz="3200" dirty="0"/>
              <a:t>sở hữu ScienceDirect, Scopus và Mendeley. 2,500 tạp chí bao gồm các tạp chí lớn nhất hành tinh (The Lancet/Cell)..</a:t>
            </a:r>
          </a:p>
          <a:p>
            <a:pPr marL="0" lvl="0" indent="0" algn="l" rtl="0">
              <a:spcBef>
                <a:spcPts val="0"/>
              </a:spcBef>
              <a:spcAft>
                <a:spcPts val="0"/>
              </a:spcAft>
              <a:buNone/>
            </a:pPr>
            <a:r>
              <a:rPr lang="en-US" sz="3200" b="1" dirty="0"/>
              <a:t>Springer Nature (Đức và Anh): </a:t>
            </a:r>
            <a:r>
              <a:rPr lang="en-US" sz="3200" dirty="0"/>
              <a:t>là sự hợp nhất của 2 nhà xuất bản lớn:  Springer-Verlag và Nature Publishing Group/2013). Các tạp chí thuộc nhà xuất bản này như Nature, Nature Reviews Cancer/ Nature Reviews Genetic đều luôn </a:t>
            </a:r>
            <a:r>
              <a:rPr lang="en-US" sz="3200" dirty="0" err="1"/>
              <a:t>luôn</a:t>
            </a:r>
            <a:r>
              <a:rPr lang="en-US" sz="3200" dirty="0"/>
              <a:t> nằm trong top những tạp chí có xếp hạng cao nhất.</a:t>
            </a:r>
            <a:endParaRPr sz="3200" dirty="0"/>
          </a:p>
        </p:txBody>
      </p:sp>
    </p:spTree>
    <p:extLst>
      <p:ext uri="{BB962C8B-B14F-4D97-AF65-F5344CB8AC3E}">
        <p14:creationId xmlns:p14="http://schemas.microsoft.com/office/powerpoint/2010/main" val="427530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6266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Nhà xuất bản là các công ty sở hữu các tạp chí khác nhau. Một nhà xuất bản có thể sở hữu nhiều tạp chí trong cùng một lĩnh vực hay trong các lĩnh vực khác nhau. </a:t>
            </a:r>
          </a:p>
          <a:p>
            <a:pPr marL="0" lvl="0" indent="0" algn="l" rtl="0">
              <a:spcBef>
                <a:spcPts val="0"/>
              </a:spcBef>
              <a:spcAft>
                <a:spcPts val="0"/>
              </a:spcAft>
              <a:buNone/>
            </a:pPr>
            <a:r>
              <a:rPr lang="en-US" sz="3200" dirty="0"/>
              <a:t>Một số nhà xuất bản lớn có thể kể đến như:</a:t>
            </a:r>
            <a:br>
              <a:rPr lang="en-US" sz="3200" dirty="0"/>
            </a:br>
            <a:r>
              <a:rPr lang="en-US" sz="3200" b="1" dirty="0"/>
              <a:t>Elsevier (Hà Lan) </a:t>
            </a:r>
            <a:r>
              <a:rPr lang="en-US" sz="3200" dirty="0"/>
              <a:t>sở hữu ScienceDirect, Scopus và Mendeley. 2,500 tạp chí bao gồm các tạp chí lớn nhất hành tinh (The Lancet/Cell)..</a:t>
            </a:r>
          </a:p>
          <a:p>
            <a:pPr marL="0" lvl="0" indent="0" algn="l" rtl="0">
              <a:spcBef>
                <a:spcPts val="0"/>
              </a:spcBef>
              <a:spcAft>
                <a:spcPts val="0"/>
              </a:spcAft>
              <a:buNone/>
            </a:pPr>
            <a:r>
              <a:rPr lang="en-US" sz="3200" b="1" dirty="0"/>
              <a:t>Springer Nature (Đức và Anh): </a:t>
            </a:r>
            <a:r>
              <a:rPr lang="en-US" sz="3200" dirty="0"/>
              <a:t>là sự hợp nhất của 2 nhà xuất bản lớn:  Springer-Verlag và Nature Publishing Group/2013). Các tạp chí thuộc nhà xuất bản này như Nature, Nature Reviews Cancer/ Nature Reviews Genetic đều luôn </a:t>
            </a:r>
            <a:r>
              <a:rPr lang="en-US" sz="3200" dirty="0" err="1"/>
              <a:t>luôn</a:t>
            </a:r>
            <a:r>
              <a:rPr lang="en-US" sz="3200" dirty="0"/>
              <a:t> nằm trong top những tạp chí có xếp hạng cao nhất.</a:t>
            </a:r>
            <a:endParaRPr sz="3200" dirty="0"/>
          </a:p>
        </p:txBody>
      </p:sp>
    </p:spTree>
    <p:extLst>
      <p:ext uri="{BB962C8B-B14F-4D97-AF65-F5344CB8AC3E}">
        <p14:creationId xmlns:p14="http://schemas.microsoft.com/office/powerpoint/2010/main" val="871909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5" name="Google Shape;15;p3"/>
          <p:cNvSpPr txBox="1">
            <a:spLocks noGrp="1"/>
          </p:cNvSpPr>
          <p:nvPr>
            <p:ph type="title" idx="2" hasCustomPrompt="1"/>
          </p:nvPr>
        </p:nvSpPr>
        <p:spPr>
          <a:xfrm>
            <a:off x="714300" y="1010100"/>
            <a:ext cx="3048000" cy="13983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218"/>
        <p:cNvGrpSpPr/>
        <p:nvPr/>
      </p:nvGrpSpPr>
      <p:grpSpPr>
        <a:xfrm>
          <a:off x="0" y="0"/>
          <a:ext cx="0" cy="0"/>
          <a:chOff x="0" y="0"/>
          <a:chExt cx="0" cy="0"/>
        </a:xfrm>
      </p:grpSpPr>
      <p:sp>
        <p:nvSpPr>
          <p:cNvPr id="219" name="Google Shape;219;p23"/>
          <p:cNvSpPr txBox="1">
            <a:spLocks noGrp="1"/>
          </p:cNvSpPr>
          <p:nvPr>
            <p:ph type="title"/>
          </p:nvPr>
        </p:nvSpPr>
        <p:spPr>
          <a:xfrm>
            <a:off x="3047300" y="3284538"/>
            <a:ext cx="2807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0" name="Google Shape;220;p23"/>
          <p:cNvSpPr txBox="1">
            <a:spLocks noGrp="1"/>
          </p:cNvSpPr>
          <p:nvPr>
            <p:ph type="subTitle" idx="1"/>
          </p:nvPr>
        </p:nvSpPr>
        <p:spPr>
          <a:xfrm>
            <a:off x="2436350" y="1804848"/>
            <a:ext cx="4029600" cy="143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900"/>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3_1_1_1_1">
    <p:spTree>
      <p:nvGrpSpPr>
        <p:cNvPr id="1" name="Shape 256"/>
        <p:cNvGrpSpPr/>
        <p:nvPr/>
      </p:nvGrpSpPr>
      <p:grpSpPr>
        <a:xfrm>
          <a:off x="0" y="0"/>
          <a:ext cx="0" cy="0"/>
          <a:chOff x="0" y="0"/>
          <a:chExt cx="0" cy="0"/>
        </a:xfrm>
      </p:grpSpPr>
      <p:grpSp>
        <p:nvGrpSpPr>
          <p:cNvPr id="257" name="Google Shape;257;p27"/>
          <p:cNvGrpSpPr/>
          <p:nvPr/>
        </p:nvGrpSpPr>
        <p:grpSpPr>
          <a:xfrm>
            <a:off x="-25" y="0"/>
            <a:ext cx="9144020" cy="342900"/>
            <a:chOff x="-25" y="0"/>
            <a:chExt cx="9144020" cy="342900"/>
          </a:xfrm>
        </p:grpSpPr>
        <p:sp>
          <p:nvSpPr>
            <p:cNvPr id="258" name="Google Shape;258;p2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7"/>
            <p:cNvGrpSpPr/>
            <p:nvPr/>
          </p:nvGrpSpPr>
          <p:grpSpPr>
            <a:xfrm>
              <a:off x="215975" y="111150"/>
              <a:ext cx="642950" cy="120600"/>
              <a:chOff x="215975" y="152625"/>
              <a:chExt cx="642950" cy="120600"/>
            </a:xfrm>
          </p:grpSpPr>
          <p:sp>
            <p:nvSpPr>
              <p:cNvPr id="260" name="Google Shape;260;p2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3" name="Google Shape;263;p27"/>
          <p:cNvSpPr txBox="1">
            <a:spLocks noGrp="1"/>
          </p:cNvSpPr>
          <p:nvPr>
            <p:ph type="subTitle" idx="1"/>
          </p:nvPr>
        </p:nvSpPr>
        <p:spPr>
          <a:xfrm>
            <a:off x="714300" y="1443625"/>
            <a:ext cx="77154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
        <p:nvSpPr>
          <p:cNvPr id="264" name="Google Shape;264;p2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8"/>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9" name="Google Shape;279;p28"/>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280" name="Google Shape;280;p28"/>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9" r:id="rId7"/>
    <p:sldLayoutId id="2147483673" r:id="rId8"/>
    <p:sldLayoutId id="2147483674" r:id="rId9"/>
    <p:sldLayoutId id="2147483675" r:id="rId10"/>
    <p:sldLayoutId id="214748367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freepik.com/free-photo/close-up-patient-talking-doctor-online_12689763.htm"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sci-hub.se/https:/www.pnas.org/doi/10.1073/pnas.1308651110"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19" name="Google Shape;319;p33"/>
          <p:cNvGrpSpPr/>
          <p:nvPr/>
        </p:nvGrpSpPr>
        <p:grpSpPr>
          <a:xfrm>
            <a:off x="4714028" y="873441"/>
            <a:ext cx="4509041" cy="3554532"/>
            <a:chOff x="4398025" y="622868"/>
            <a:chExt cx="4671130" cy="3682308"/>
          </a:xfrm>
        </p:grpSpPr>
        <p:sp>
          <p:nvSpPr>
            <p:cNvPr id="320" name="Google Shape;320;p33"/>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3"/>
            <p:cNvGrpSpPr/>
            <p:nvPr/>
          </p:nvGrpSpPr>
          <p:grpSpPr>
            <a:xfrm>
              <a:off x="5887555" y="1894040"/>
              <a:ext cx="1635387" cy="1330888"/>
              <a:chOff x="2357113" y="709250"/>
              <a:chExt cx="2171252" cy="1766978"/>
            </a:xfrm>
          </p:grpSpPr>
          <p:sp>
            <p:nvSpPr>
              <p:cNvPr id="335" name="Google Shape;335;p33"/>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3"/>
            <p:cNvGrpSpPr/>
            <p:nvPr/>
          </p:nvGrpSpPr>
          <p:grpSpPr>
            <a:xfrm>
              <a:off x="5134407" y="2468361"/>
              <a:ext cx="753147" cy="515697"/>
              <a:chOff x="4549425" y="3498550"/>
              <a:chExt cx="295375" cy="202250"/>
            </a:xfrm>
          </p:grpSpPr>
          <p:sp>
            <p:nvSpPr>
              <p:cNvPr id="383" name="Google Shape;383;p33"/>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3"/>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3"/>
          <p:cNvSpPr txBox="1">
            <a:spLocks noGrp="1"/>
          </p:cNvSpPr>
          <p:nvPr>
            <p:ph type="ctrTitle"/>
          </p:nvPr>
        </p:nvSpPr>
        <p:spPr>
          <a:xfrm>
            <a:off x="216231" y="965476"/>
            <a:ext cx="4536372" cy="23976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sz="3600" dirty="0"/>
              <a:t>TÌM KIẾM TÀI LIỆU THAM KHẢO TRONG NGHIÊN CỨU</a:t>
            </a:r>
            <a:endParaRPr sz="3600" dirty="0"/>
          </a:p>
        </p:txBody>
      </p:sp>
      <p:sp>
        <p:nvSpPr>
          <p:cNvPr id="396" name="Google Shape;396;p33"/>
          <p:cNvSpPr txBox="1">
            <a:spLocks noGrp="1"/>
          </p:cNvSpPr>
          <p:nvPr>
            <p:ph type="subTitle" idx="1"/>
          </p:nvPr>
        </p:nvSpPr>
        <p:spPr>
          <a:xfrm>
            <a:off x="332532" y="3363140"/>
            <a:ext cx="2680800" cy="106483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a:t>DS. Lâm Thừa Phong</a:t>
            </a:r>
          </a:p>
          <a:p>
            <a:pPr marL="0" lvl="0" indent="0" algn="l" rtl="0">
              <a:lnSpc>
                <a:spcPct val="150000"/>
              </a:lnSpc>
              <a:spcBef>
                <a:spcPts val="0"/>
              </a:spcBef>
              <a:spcAft>
                <a:spcPts val="0"/>
              </a:spcAft>
              <a:buNone/>
            </a:pPr>
            <a:r>
              <a:rPr lang="en-US" dirty="0"/>
              <a:t>BM Hoá Dược </a:t>
            </a:r>
          </a:p>
          <a:p>
            <a:pPr marL="0" lvl="0" indent="0" algn="l" rtl="0">
              <a:lnSpc>
                <a:spcPct val="150000"/>
              </a:lnSpc>
              <a:spcBef>
                <a:spcPts val="0"/>
              </a:spcBef>
              <a:spcAft>
                <a:spcPts val="0"/>
              </a:spcAft>
              <a:buNone/>
            </a:pPr>
            <a:r>
              <a:rPr lang="en-US"/>
              <a:t>Ngày 26/02/2023</a:t>
            </a:r>
            <a:endParaRPr dirty="0"/>
          </a:p>
        </p:txBody>
      </p:sp>
      <p:sp>
        <p:nvSpPr>
          <p:cNvPr id="397" name="Google Shape;397;p33"/>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477150" y="1549102"/>
            <a:ext cx="4679737" cy="2698500"/>
          </a:xfrm>
          <a:prstGeom prst="rect">
            <a:avLst/>
          </a:prstGeom>
        </p:spPr>
        <p:txBody>
          <a:bodyPr spcFirstLastPara="1" wrap="square" lIns="91425" tIns="91425" rIns="91425" bIns="91425" anchor="t" anchorCtr="0">
            <a:noAutofit/>
          </a:bodyPr>
          <a:lstStyle/>
          <a:p>
            <a:pPr marL="285750" lvl="0" indent="-285750" algn="l" rtl="0">
              <a:spcBef>
                <a:spcPts val="600"/>
              </a:spcBef>
              <a:buFont typeface="Arial" panose="020B0604020202020204" pitchFamily="34" charset="0"/>
              <a:buChar char="•"/>
            </a:pPr>
            <a:r>
              <a:rPr lang="en-US" dirty="0">
                <a:solidFill>
                  <a:srgbClr val="000000"/>
                </a:solidFill>
              </a:rPr>
              <a:t>Mỗi tạp chí sẽ có aim và scope riêng</a:t>
            </a:r>
          </a:p>
          <a:p>
            <a:pPr marL="285750" lvl="0" indent="-285750" algn="l" rtl="0">
              <a:spcBef>
                <a:spcPts val="600"/>
              </a:spcBef>
              <a:buFont typeface="Arial" panose="020B0604020202020204" pitchFamily="34" charset="0"/>
              <a:buChar char="•"/>
            </a:pPr>
            <a:r>
              <a:rPr lang="en-US" dirty="0">
                <a:solidFill>
                  <a:srgbClr val="000000"/>
                </a:solidFill>
              </a:rPr>
              <a:t>Trực thuộc Publisher (nhà xuất bản)</a:t>
            </a:r>
          </a:p>
          <a:p>
            <a:pPr marL="285750" lvl="0" indent="-285750" algn="l" rtl="0">
              <a:spcBef>
                <a:spcPts val="600"/>
              </a:spcBef>
              <a:buFont typeface="Arial" panose="020B0604020202020204" pitchFamily="34" charset="0"/>
              <a:buChar char="•"/>
            </a:pPr>
            <a:r>
              <a:rPr lang="en-US" dirty="0">
                <a:solidFill>
                  <a:srgbClr val="000000"/>
                </a:solidFill>
              </a:rPr>
              <a:t>Đánh giá dựa vào Impact Factor và độ tin cậy trong từng ngành (sẽ được giải thích sau)</a:t>
            </a:r>
          </a:p>
          <a:p>
            <a:pPr marL="285750" lvl="0" indent="-285750" algn="l" rtl="0">
              <a:spcBef>
                <a:spcPts val="600"/>
              </a:spcBef>
              <a:buFont typeface="Arial" panose="020B0604020202020204" pitchFamily="34" charset="0"/>
              <a:buChar char="•"/>
            </a:pPr>
            <a:r>
              <a:rPr lang="en-US" dirty="0">
                <a:solidFill>
                  <a:srgbClr val="000000"/>
                </a:solidFill>
              </a:rPr>
              <a:t>Xuất bản thường kì (hàng tuần/tháng/năm)</a:t>
            </a:r>
          </a:p>
          <a:p>
            <a:pPr marL="285750" lvl="0" indent="-285750" algn="l" rtl="0">
              <a:spcBef>
                <a:spcPts val="600"/>
              </a:spcBef>
              <a:buFont typeface="Arial" panose="020B0604020202020204" pitchFamily="34" charset="0"/>
              <a:buChar char="•"/>
            </a:pPr>
            <a:r>
              <a:rPr lang="en-US" dirty="0">
                <a:solidFill>
                  <a:srgbClr val="000000"/>
                </a:solidFill>
              </a:rPr>
              <a:t>Volume (tập) và issue </a:t>
            </a:r>
            <a:r>
              <a:rPr lang="en-US">
                <a:solidFill>
                  <a:srgbClr val="000000"/>
                </a:solidFill>
              </a:rPr>
              <a:t>(kỳ) (tự xem)</a:t>
            </a:r>
            <a:endParaRPr lang="en-US" dirty="0">
              <a:solidFill>
                <a:srgbClr val="000000"/>
              </a:solidFill>
            </a:endParaRPr>
          </a:p>
        </p:txBody>
      </p:sp>
      <p:sp>
        <p:nvSpPr>
          <p:cNvPr id="710" name="Google Shape;710;p41"/>
          <p:cNvSpPr txBox="1">
            <a:spLocks noGrp="1"/>
          </p:cNvSpPr>
          <p:nvPr>
            <p:ph type="title"/>
          </p:nvPr>
        </p:nvSpPr>
        <p:spPr>
          <a:xfrm>
            <a:off x="714299" y="712001"/>
            <a:ext cx="5150791"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TẠP CHÍ – JOURNAL</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 name="TextBox 10">
            <a:extLst>
              <a:ext uri="{FF2B5EF4-FFF2-40B4-BE49-F238E27FC236}">
                <a16:creationId xmlns:a16="http://schemas.microsoft.com/office/drawing/2014/main" id="{CEFA9FB3-7AE2-BD4F-3758-C2200CCBDDD5}"/>
              </a:ext>
            </a:extLst>
          </p:cNvPr>
          <p:cNvSpPr txBox="1"/>
          <p:nvPr/>
        </p:nvSpPr>
        <p:spPr>
          <a:xfrm>
            <a:off x="8736138" y="4756196"/>
            <a:ext cx="276293" cy="307777"/>
          </a:xfrm>
          <a:prstGeom prst="rect">
            <a:avLst/>
          </a:prstGeom>
          <a:noFill/>
        </p:spPr>
        <p:txBody>
          <a:bodyPr wrap="square" rtlCol="0">
            <a:spAutoFit/>
          </a:bodyPr>
          <a:lstStyle/>
          <a:p>
            <a:fld id="{5A75DE7C-BFDE-4AC0-B8BC-F0DEA2954097}" type="slidenum">
              <a:rPr lang="en-US" smtClean="0"/>
              <a:t>10</a:t>
            </a:fld>
            <a:endParaRPr lang="en-US" dirty="0"/>
          </a:p>
        </p:txBody>
      </p:sp>
      <p:pic>
        <p:nvPicPr>
          <p:cNvPr id="6146" name="Picture 2" descr="undefined">
            <a:extLst>
              <a:ext uri="{FF2B5EF4-FFF2-40B4-BE49-F238E27FC236}">
                <a16:creationId xmlns:a16="http://schemas.microsoft.com/office/drawing/2014/main" id="{4A89A00F-C52E-8CCF-7CCD-F5F214A66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908" y="395619"/>
            <a:ext cx="3012941" cy="43873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864153-69B0-F508-BA88-591B1204EA93}"/>
              </a:ext>
            </a:extLst>
          </p:cNvPr>
          <p:cNvSpPr txBox="1"/>
          <p:nvPr/>
        </p:nvSpPr>
        <p:spPr>
          <a:xfrm>
            <a:off x="5815298" y="4773348"/>
            <a:ext cx="2690160" cy="307777"/>
          </a:xfrm>
          <a:prstGeom prst="rect">
            <a:avLst/>
          </a:prstGeom>
          <a:noFill/>
        </p:spPr>
        <p:txBody>
          <a:bodyPr wrap="none" rtlCol="0">
            <a:spAutoFit/>
          </a:bodyPr>
          <a:lstStyle/>
          <a:p>
            <a:r>
              <a:rPr lang="en-US" dirty="0"/>
              <a:t>1 bài viết trên Nature năm 1869</a:t>
            </a:r>
          </a:p>
        </p:txBody>
      </p:sp>
    </p:spTree>
    <p:extLst>
      <p:ext uri="{BB962C8B-B14F-4D97-AF65-F5344CB8AC3E}">
        <p14:creationId xmlns:p14="http://schemas.microsoft.com/office/powerpoint/2010/main" val="1459735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407862" y="1383630"/>
            <a:ext cx="4993697" cy="2698500"/>
          </a:xfrm>
          <a:prstGeom prst="rect">
            <a:avLst/>
          </a:prstGeom>
        </p:spPr>
        <p:txBody>
          <a:bodyPr spcFirstLastPara="1" wrap="square" lIns="91425" tIns="91425" rIns="91425" bIns="91425" anchor="t" anchorCtr="0">
            <a:noAutofit/>
          </a:bodyPr>
          <a:lstStyle/>
          <a:p>
            <a:pPr marL="285750" lvl="0" indent="-285750" algn="l" rtl="0">
              <a:spcBef>
                <a:spcPts val="600"/>
              </a:spcBef>
              <a:buFont typeface="Arial" panose="020B0604020202020204" pitchFamily="34" charset="0"/>
              <a:buChar char="•"/>
            </a:pPr>
            <a:r>
              <a:rPr lang="en-US" dirty="0">
                <a:solidFill>
                  <a:srgbClr val="000000"/>
                </a:solidFill>
              </a:rPr>
              <a:t>Xuất bản khoa học là một nền kinh doanh!</a:t>
            </a:r>
          </a:p>
          <a:p>
            <a:pPr marL="285750" lvl="0" indent="-285750" algn="l" rtl="0">
              <a:spcBef>
                <a:spcPts val="600"/>
              </a:spcBef>
              <a:buFont typeface="Arial" panose="020B0604020202020204" pitchFamily="34" charset="0"/>
              <a:buChar char="•"/>
            </a:pPr>
            <a:r>
              <a:rPr lang="en-US" dirty="0">
                <a:solidFill>
                  <a:srgbClr val="000000"/>
                </a:solidFill>
              </a:rPr>
              <a:t>Khi đã xuất bản, bản quyền thuộc về nhà xuất bản</a:t>
            </a:r>
          </a:p>
          <a:p>
            <a:pPr marL="285750" lvl="0" indent="-285750" algn="l" rtl="0">
              <a:spcBef>
                <a:spcPts val="600"/>
              </a:spcBef>
              <a:buFont typeface="Arial" panose="020B0604020202020204" pitchFamily="34" charset="0"/>
              <a:buChar char="•"/>
            </a:pPr>
            <a:r>
              <a:rPr lang="en-US" b="1" dirty="0">
                <a:solidFill>
                  <a:srgbClr val="000000"/>
                </a:solidFill>
              </a:rPr>
              <a:t>Tác giả trả phí (thay vì người dùng)</a:t>
            </a:r>
          </a:p>
        </p:txBody>
      </p:sp>
      <p:sp>
        <p:nvSpPr>
          <p:cNvPr id="710" name="Google Shape;710;p41"/>
          <p:cNvSpPr txBox="1">
            <a:spLocks noGrp="1"/>
          </p:cNvSpPr>
          <p:nvPr>
            <p:ph type="title"/>
          </p:nvPr>
        </p:nvSpPr>
        <p:spPr>
          <a:xfrm>
            <a:off x="714299" y="712001"/>
            <a:ext cx="5150791"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OPEN ACCESS?</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 name="TextBox 10">
            <a:extLst>
              <a:ext uri="{FF2B5EF4-FFF2-40B4-BE49-F238E27FC236}">
                <a16:creationId xmlns:a16="http://schemas.microsoft.com/office/drawing/2014/main" id="{CEFA9FB3-7AE2-BD4F-3758-C2200CCBDDD5}"/>
              </a:ext>
            </a:extLst>
          </p:cNvPr>
          <p:cNvSpPr txBox="1"/>
          <p:nvPr/>
        </p:nvSpPr>
        <p:spPr>
          <a:xfrm>
            <a:off x="8736138" y="4756196"/>
            <a:ext cx="276293" cy="307777"/>
          </a:xfrm>
          <a:prstGeom prst="rect">
            <a:avLst/>
          </a:prstGeom>
          <a:noFill/>
        </p:spPr>
        <p:txBody>
          <a:bodyPr wrap="square" rtlCol="0">
            <a:spAutoFit/>
          </a:bodyPr>
          <a:lstStyle/>
          <a:p>
            <a:fld id="{5A75DE7C-BFDE-4AC0-B8BC-F0DEA2954097}" type="slidenum">
              <a:rPr lang="en-US" smtClean="0"/>
              <a:t>11</a:t>
            </a:fld>
            <a:endParaRPr lang="en-US" dirty="0"/>
          </a:p>
        </p:txBody>
      </p:sp>
      <p:pic>
        <p:nvPicPr>
          <p:cNvPr id="5122" name="Picture 2">
            <a:extLst>
              <a:ext uri="{FF2B5EF4-FFF2-40B4-BE49-F238E27FC236}">
                <a16:creationId xmlns:a16="http://schemas.microsoft.com/office/drawing/2014/main" id="{91A4DFEE-FF20-AA22-DF8C-251857CA7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735" y="1611099"/>
            <a:ext cx="788709" cy="5175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DAB685D-B178-3973-690E-1B1C641A4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024" y="1422219"/>
            <a:ext cx="1133475" cy="8953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0DBF376-69A8-3C90-3B77-EDE09EDE20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3934" y="368133"/>
            <a:ext cx="11334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BDB28AF-05D8-3EB4-2490-F5942607F24A}"/>
              </a:ext>
            </a:extLst>
          </p:cNvPr>
          <p:cNvPicPr>
            <a:picLocks noChangeAspect="1"/>
          </p:cNvPicPr>
          <p:nvPr/>
        </p:nvPicPr>
        <p:blipFill rotWithShape="1">
          <a:blip r:embed="rId6"/>
          <a:srcRect t="43666"/>
          <a:stretch/>
        </p:blipFill>
        <p:spPr>
          <a:xfrm>
            <a:off x="5447907" y="2360498"/>
            <a:ext cx="3204217" cy="2549586"/>
          </a:xfrm>
          <a:prstGeom prst="rect">
            <a:avLst/>
          </a:prstGeom>
        </p:spPr>
      </p:pic>
      <p:pic>
        <p:nvPicPr>
          <p:cNvPr id="5" name="Picture 4">
            <a:extLst>
              <a:ext uri="{FF2B5EF4-FFF2-40B4-BE49-F238E27FC236}">
                <a16:creationId xmlns:a16="http://schemas.microsoft.com/office/drawing/2014/main" id="{064A734A-E57A-F0C8-6A46-D8DF27A0F50F}"/>
              </a:ext>
            </a:extLst>
          </p:cNvPr>
          <p:cNvPicPr>
            <a:picLocks noChangeAspect="1"/>
          </p:cNvPicPr>
          <p:nvPr/>
        </p:nvPicPr>
        <p:blipFill rotWithShape="1">
          <a:blip r:embed="rId7"/>
          <a:srcRect l="50946" t="12079" r="3122" b="45575"/>
          <a:stretch/>
        </p:blipFill>
        <p:spPr>
          <a:xfrm>
            <a:off x="3001020" y="2808954"/>
            <a:ext cx="2224726" cy="2101130"/>
          </a:xfrm>
          <a:prstGeom prst="rect">
            <a:avLst/>
          </a:prstGeom>
        </p:spPr>
      </p:pic>
      <p:pic>
        <p:nvPicPr>
          <p:cNvPr id="7" name="Picture 6">
            <a:extLst>
              <a:ext uri="{FF2B5EF4-FFF2-40B4-BE49-F238E27FC236}">
                <a16:creationId xmlns:a16="http://schemas.microsoft.com/office/drawing/2014/main" id="{530CBA8B-353B-6DA8-446C-90411B813E10}"/>
              </a:ext>
            </a:extLst>
          </p:cNvPr>
          <p:cNvPicPr>
            <a:picLocks noChangeAspect="1"/>
          </p:cNvPicPr>
          <p:nvPr/>
        </p:nvPicPr>
        <p:blipFill>
          <a:blip r:embed="rId8"/>
          <a:stretch>
            <a:fillRect/>
          </a:stretch>
        </p:blipFill>
        <p:spPr>
          <a:xfrm>
            <a:off x="699862" y="2574724"/>
            <a:ext cx="2078997" cy="2335360"/>
          </a:xfrm>
          <a:prstGeom prst="rect">
            <a:avLst/>
          </a:prstGeom>
        </p:spPr>
      </p:pic>
    </p:spTree>
    <p:extLst>
      <p:ext uri="{BB962C8B-B14F-4D97-AF65-F5344CB8AC3E}">
        <p14:creationId xmlns:p14="http://schemas.microsoft.com/office/powerpoint/2010/main" val="1541827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477150" y="1549102"/>
            <a:ext cx="4679737" cy="2698500"/>
          </a:xfrm>
          <a:prstGeom prst="rect">
            <a:avLst/>
          </a:prstGeom>
        </p:spPr>
        <p:txBody>
          <a:bodyPr spcFirstLastPara="1" wrap="square" lIns="91425" tIns="91425" rIns="91425" bIns="91425" anchor="t" anchorCtr="0">
            <a:noAutofit/>
          </a:bodyPr>
          <a:lstStyle/>
          <a:p>
            <a:pPr marL="285750" lvl="0" indent="-285750" algn="l" rtl="0">
              <a:spcBef>
                <a:spcPts val="600"/>
              </a:spcBef>
              <a:buFont typeface="Arial" panose="020B0604020202020204" pitchFamily="34" charset="0"/>
              <a:buChar char="•"/>
            </a:pPr>
            <a:r>
              <a:rPr lang="en-US" dirty="0"/>
              <a:t>Digital Object Identifier</a:t>
            </a:r>
          </a:p>
          <a:p>
            <a:pPr marL="285750" lvl="0" indent="-285750" algn="l" rtl="0">
              <a:spcBef>
                <a:spcPts val="600"/>
              </a:spcBef>
              <a:buFont typeface="Arial" panose="020B0604020202020204" pitchFamily="34" charset="0"/>
              <a:buChar char="•"/>
            </a:pPr>
            <a:r>
              <a:rPr lang="en-US" dirty="0"/>
              <a:t>Một </a:t>
            </a:r>
            <a:r>
              <a:rPr lang="en-US" b="1" dirty="0"/>
              <a:t>dãy số định danh</a:t>
            </a:r>
            <a:r>
              <a:rPr lang="en-US" dirty="0"/>
              <a:t> đường dẫn </a:t>
            </a:r>
            <a:r>
              <a:rPr lang="en-US" b="1" dirty="0"/>
              <a:t>độc nhất </a:t>
            </a:r>
            <a:r>
              <a:rPr lang="en-US" dirty="0"/>
              <a:t>và </a:t>
            </a:r>
            <a:r>
              <a:rPr lang="en-US" b="1" dirty="0"/>
              <a:t>vĩnh cửu</a:t>
            </a:r>
          </a:p>
          <a:p>
            <a:pPr marL="285750" lvl="0" indent="-285750" algn="l" rtl="0">
              <a:spcBef>
                <a:spcPts val="600"/>
              </a:spcBef>
              <a:buFont typeface="Arial" panose="020B0604020202020204" pitchFamily="34" charset="0"/>
              <a:buChar char="•"/>
            </a:pPr>
            <a:r>
              <a:rPr lang="en-US" dirty="0"/>
              <a:t>Thành lập bởi International DOI Foundation (IDF)</a:t>
            </a:r>
          </a:p>
          <a:p>
            <a:pPr marL="285750" lvl="0" indent="-285750" algn="l" rtl="0">
              <a:spcBef>
                <a:spcPts val="600"/>
              </a:spcBef>
              <a:buFont typeface="Arial" panose="020B0604020202020204" pitchFamily="34" charset="0"/>
              <a:buChar char="•"/>
            </a:pPr>
            <a:r>
              <a:rPr lang="en-US" dirty="0"/>
              <a:t>Độc lập và không bị ảnh hưởng bởi việc thay đổi tên miền web sau này</a:t>
            </a:r>
          </a:p>
        </p:txBody>
      </p:sp>
      <p:sp>
        <p:nvSpPr>
          <p:cNvPr id="710" name="Google Shape;710;p41"/>
          <p:cNvSpPr txBox="1">
            <a:spLocks noGrp="1"/>
          </p:cNvSpPr>
          <p:nvPr>
            <p:ph type="title"/>
          </p:nvPr>
        </p:nvSpPr>
        <p:spPr>
          <a:xfrm>
            <a:off x="714299" y="712001"/>
            <a:ext cx="5150791"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DOI</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30" name="Picture 6" descr="What Is DOI? A Clear And Concise Definition | Scientific Editing">
            <a:extLst>
              <a:ext uri="{FF2B5EF4-FFF2-40B4-BE49-F238E27FC236}">
                <a16:creationId xmlns:a16="http://schemas.microsoft.com/office/drawing/2014/main" id="{ED59467F-57D0-B720-641E-82B479EF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2379" y="2206991"/>
            <a:ext cx="3641436" cy="25777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78BA5D1-4D49-E8BF-0C62-D063DED94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973" y="653766"/>
            <a:ext cx="1432248" cy="143224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17104D-0E97-C3EC-2E1D-D505BA893004}"/>
              </a:ext>
            </a:extLst>
          </p:cNvPr>
          <p:cNvSpPr txBox="1"/>
          <p:nvPr/>
        </p:nvSpPr>
        <p:spPr>
          <a:xfrm>
            <a:off x="8736138" y="4756196"/>
            <a:ext cx="276293" cy="307777"/>
          </a:xfrm>
          <a:prstGeom prst="rect">
            <a:avLst/>
          </a:prstGeom>
          <a:noFill/>
        </p:spPr>
        <p:txBody>
          <a:bodyPr wrap="square" rtlCol="0">
            <a:spAutoFit/>
          </a:bodyPr>
          <a:lstStyle/>
          <a:p>
            <a:fld id="{5A75DE7C-BFDE-4AC0-B8BC-F0DEA2954097}" type="slidenum">
              <a:rPr lang="en-US" smtClean="0"/>
              <a:t>12</a:t>
            </a:fld>
            <a:endParaRPr lang="en-US" dirty="0"/>
          </a:p>
        </p:txBody>
      </p:sp>
    </p:spTree>
    <p:extLst>
      <p:ext uri="{BB962C8B-B14F-4D97-AF65-F5344CB8AC3E}">
        <p14:creationId xmlns:p14="http://schemas.microsoft.com/office/powerpoint/2010/main" val="2263869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712001"/>
            <a:ext cx="5150791"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ORCID</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074" name="Picture 2" descr="{{{image_alt}}}">
            <a:extLst>
              <a:ext uri="{FF2B5EF4-FFF2-40B4-BE49-F238E27FC236}">
                <a16:creationId xmlns:a16="http://schemas.microsoft.com/office/drawing/2014/main" id="{07C5882B-5E97-C01D-2456-5AA4F70B7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701" y="545402"/>
            <a:ext cx="22860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6">
            <a:extLst>
              <a:ext uri="{FF2B5EF4-FFF2-40B4-BE49-F238E27FC236}">
                <a16:creationId xmlns:a16="http://schemas.microsoft.com/office/drawing/2014/main" id="{EE36F4B7-3F99-4300-2E10-4AA0F358B621}"/>
              </a:ext>
            </a:extLst>
          </p:cNvPr>
          <p:cNvPicPr>
            <a:picLocks noChangeAspect="1"/>
          </p:cNvPicPr>
          <p:nvPr/>
        </p:nvPicPr>
        <p:blipFill rotWithShape="1">
          <a:blip r:embed="rId4">
            <a:extLst>
              <a:ext uri="{28A0092B-C50C-407E-A947-70E740481C1C}">
                <a14:useLocalDpi xmlns:a14="http://schemas.microsoft.com/office/drawing/2010/main" val="0"/>
              </a:ext>
            </a:extLst>
          </a:blip>
          <a:srcRect l="6659" r="5275"/>
          <a:stretch/>
        </p:blipFill>
        <p:spPr>
          <a:xfrm>
            <a:off x="4445010" y="1549102"/>
            <a:ext cx="4698985" cy="3456195"/>
          </a:xfrm>
          <a:prstGeom prst="rect">
            <a:avLst/>
          </a:prstGeom>
          <a:noFill/>
          <a:ln>
            <a:noFill/>
          </a:ln>
        </p:spPr>
      </p:pic>
      <p:sp>
        <p:nvSpPr>
          <p:cNvPr id="709" name="Google Shape;709;p41"/>
          <p:cNvSpPr txBox="1">
            <a:spLocks noGrp="1"/>
          </p:cNvSpPr>
          <p:nvPr>
            <p:ph type="subTitle" idx="1"/>
          </p:nvPr>
        </p:nvSpPr>
        <p:spPr>
          <a:xfrm>
            <a:off x="477150" y="1549102"/>
            <a:ext cx="4094850" cy="2698500"/>
          </a:xfrm>
          <a:prstGeom prst="rect">
            <a:avLst/>
          </a:prstGeom>
        </p:spPr>
        <p:txBody>
          <a:bodyPr spcFirstLastPara="1" wrap="square" lIns="91425" tIns="91425" rIns="91425" bIns="91425" anchor="t" anchorCtr="0">
            <a:noAutofit/>
          </a:bodyPr>
          <a:lstStyle/>
          <a:p>
            <a:pPr marL="285750" lvl="0" indent="-285750" algn="l" rtl="0">
              <a:spcBef>
                <a:spcPts val="600"/>
              </a:spcBef>
              <a:buFont typeface="Arial" panose="020B0604020202020204" pitchFamily="34" charset="0"/>
              <a:buChar char="•"/>
            </a:pPr>
            <a:r>
              <a:rPr lang="en-US" dirty="0"/>
              <a:t>Open Researcher and Contributor ID</a:t>
            </a:r>
          </a:p>
          <a:p>
            <a:pPr marL="285750" lvl="0" indent="-285750" algn="l" rtl="0">
              <a:spcBef>
                <a:spcPts val="600"/>
              </a:spcBef>
              <a:buFont typeface="Arial" panose="020B0604020202020204" pitchFamily="34" charset="0"/>
              <a:buChar char="•"/>
            </a:pPr>
            <a:r>
              <a:rPr lang="en-US" dirty="0"/>
              <a:t>Mã định danh cho các nhà nghiên cứu</a:t>
            </a:r>
          </a:p>
        </p:txBody>
      </p:sp>
      <p:pic>
        <p:nvPicPr>
          <p:cNvPr id="4" name="Picture 3">
            <a:extLst>
              <a:ext uri="{FF2B5EF4-FFF2-40B4-BE49-F238E27FC236}">
                <a16:creationId xmlns:a16="http://schemas.microsoft.com/office/drawing/2014/main" id="{BBAF0495-F0AE-F445-A4EB-BC8E350918DE}"/>
              </a:ext>
            </a:extLst>
          </p:cNvPr>
          <p:cNvPicPr>
            <a:picLocks noChangeAspect="1"/>
          </p:cNvPicPr>
          <p:nvPr/>
        </p:nvPicPr>
        <p:blipFill rotWithShape="1">
          <a:blip r:embed="rId5"/>
          <a:srcRect r="56567"/>
          <a:stretch/>
        </p:blipFill>
        <p:spPr>
          <a:xfrm>
            <a:off x="597750" y="2571750"/>
            <a:ext cx="3397735" cy="2156840"/>
          </a:xfrm>
          <a:prstGeom prst="rect">
            <a:avLst/>
          </a:prstGeom>
        </p:spPr>
      </p:pic>
      <p:sp>
        <p:nvSpPr>
          <p:cNvPr id="18" name="TextBox 17">
            <a:extLst>
              <a:ext uri="{FF2B5EF4-FFF2-40B4-BE49-F238E27FC236}">
                <a16:creationId xmlns:a16="http://schemas.microsoft.com/office/drawing/2014/main" id="{096972EA-D383-22A0-4F46-83BDA6E48E51}"/>
              </a:ext>
            </a:extLst>
          </p:cNvPr>
          <p:cNvSpPr txBox="1"/>
          <p:nvPr/>
        </p:nvSpPr>
        <p:spPr>
          <a:xfrm>
            <a:off x="8736138" y="4756196"/>
            <a:ext cx="276293" cy="307777"/>
          </a:xfrm>
          <a:prstGeom prst="rect">
            <a:avLst/>
          </a:prstGeom>
          <a:noFill/>
        </p:spPr>
        <p:txBody>
          <a:bodyPr wrap="square" rtlCol="0">
            <a:spAutoFit/>
          </a:bodyPr>
          <a:lstStyle/>
          <a:p>
            <a:fld id="{5A75DE7C-BFDE-4AC0-B8BC-F0DEA2954097}" type="slidenum">
              <a:rPr lang="en-US" smtClean="0"/>
              <a:t>13</a:t>
            </a:fld>
            <a:endParaRPr lang="en-US" dirty="0"/>
          </a:p>
        </p:txBody>
      </p:sp>
    </p:spTree>
    <p:extLst>
      <p:ext uri="{BB962C8B-B14F-4D97-AF65-F5344CB8AC3E}">
        <p14:creationId xmlns:p14="http://schemas.microsoft.com/office/powerpoint/2010/main" val="704749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712001"/>
            <a:ext cx="5150791"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ISBN/ISSN</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9" name="Google Shape;709;p41"/>
          <p:cNvSpPr txBox="1">
            <a:spLocks noGrp="1"/>
          </p:cNvSpPr>
          <p:nvPr>
            <p:ph type="subTitle" idx="1"/>
          </p:nvPr>
        </p:nvSpPr>
        <p:spPr>
          <a:xfrm>
            <a:off x="477150" y="1549102"/>
            <a:ext cx="4094850" cy="2698500"/>
          </a:xfrm>
          <a:prstGeom prst="rect">
            <a:avLst/>
          </a:prstGeom>
        </p:spPr>
        <p:txBody>
          <a:bodyPr spcFirstLastPara="1" wrap="square" lIns="91425" tIns="91425" rIns="91425" bIns="91425" anchor="t" anchorCtr="0">
            <a:noAutofit/>
          </a:bodyPr>
          <a:lstStyle/>
          <a:p>
            <a:pPr marL="285750" lvl="0" indent="-285750" algn="l" rtl="0">
              <a:spcBef>
                <a:spcPts val="600"/>
              </a:spcBef>
              <a:buFont typeface="Arial" panose="020B0604020202020204" pitchFamily="34" charset="0"/>
              <a:buChar char="•"/>
            </a:pPr>
            <a:r>
              <a:rPr lang="en-US" dirty="0"/>
              <a:t>Mã chuẩn cho sách và tạp chí</a:t>
            </a:r>
          </a:p>
        </p:txBody>
      </p:sp>
      <p:pic>
        <p:nvPicPr>
          <p:cNvPr id="13" name="Picture 12">
            <a:extLst>
              <a:ext uri="{FF2B5EF4-FFF2-40B4-BE49-F238E27FC236}">
                <a16:creationId xmlns:a16="http://schemas.microsoft.com/office/drawing/2014/main" id="{19917543-8F9B-085F-2F87-A682F590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378" y="1175953"/>
            <a:ext cx="4743617" cy="3598446"/>
          </a:xfrm>
          <a:prstGeom prst="rect">
            <a:avLst/>
          </a:prstGeom>
        </p:spPr>
      </p:pic>
      <p:pic>
        <p:nvPicPr>
          <p:cNvPr id="14" name="Picture 13">
            <a:extLst>
              <a:ext uri="{FF2B5EF4-FFF2-40B4-BE49-F238E27FC236}">
                <a16:creationId xmlns:a16="http://schemas.microsoft.com/office/drawing/2014/main" id="{A2D74A3D-446C-09C0-04BB-38A6683CB876}"/>
              </a:ext>
            </a:extLst>
          </p:cNvPr>
          <p:cNvPicPr>
            <a:picLocks noChangeAspect="1"/>
          </p:cNvPicPr>
          <p:nvPr/>
        </p:nvPicPr>
        <p:blipFill>
          <a:blip r:embed="rId4"/>
          <a:stretch>
            <a:fillRect/>
          </a:stretch>
        </p:blipFill>
        <p:spPr>
          <a:xfrm>
            <a:off x="1114875" y="2898352"/>
            <a:ext cx="2819400" cy="1803400"/>
          </a:xfrm>
          <a:prstGeom prst="rect">
            <a:avLst/>
          </a:prstGeom>
        </p:spPr>
      </p:pic>
      <p:sp>
        <p:nvSpPr>
          <p:cNvPr id="16" name="TextBox 15">
            <a:extLst>
              <a:ext uri="{FF2B5EF4-FFF2-40B4-BE49-F238E27FC236}">
                <a16:creationId xmlns:a16="http://schemas.microsoft.com/office/drawing/2014/main" id="{67D1C429-FAB3-E198-C184-F3A98CF21F63}"/>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14</a:t>
            </a:fld>
            <a:endParaRPr lang="en-US" dirty="0"/>
          </a:p>
        </p:txBody>
      </p:sp>
    </p:spTree>
    <p:extLst>
      <p:ext uri="{BB962C8B-B14F-4D97-AF65-F5344CB8AC3E}">
        <p14:creationId xmlns:p14="http://schemas.microsoft.com/office/powerpoint/2010/main" val="271376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712001"/>
            <a:ext cx="5150791"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WOS/Scopus</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9" name="Google Shape;709;p41"/>
          <p:cNvSpPr txBox="1">
            <a:spLocks noGrp="1"/>
          </p:cNvSpPr>
          <p:nvPr>
            <p:ph type="subTitle" idx="1"/>
          </p:nvPr>
        </p:nvSpPr>
        <p:spPr>
          <a:xfrm>
            <a:off x="477150" y="1350282"/>
            <a:ext cx="3845468" cy="2108498"/>
          </a:xfrm>
          <a:prstGeom prst="rect">
            <a:avLst/>
          </a:prstGeom>
        </p:spPr>
        <p:txBody>
          <a:bodyPr spcFirstLastPara="1" wrap="square" lIns="91425" tIns="91425" rIns="91425" bIns="91425" anchor="t" anchorCtr="0">
            <a:noAutofit/>
          </a:bodyPr>
          <a:lstStyle/>
          <a:p>
            <a:pPr marL="285750" lvl="0" indent="-285750" algn="just" rtl="0">
              <a:spcBef>
                <a:spcPts val="600"/>
              </a:spcBef>
              <a:buFont typeface="Arial" panose="020B0604020202020204" pitchFamily="34" charset="0"/>
              <a:buChar char="•"/>
            </a:pPr>
            <a:r>
              <a:rPr lang="en-US" dirty="0" err="1"/>
              <a:t>WebOfScience</a:t>
            </a:r>
            <a:r>
              <a:rPr lang="en-US" dirty="0"/>
              <a:t> (thuộc Clarivate) và Scopus (thuộc </a:t>
            </a:r>
            <a:r>
              <a:rPr lang="en-US" dirty="0" err="1"/>
              <a:t>Elservier</a:t>
            </a:r>
            <a:r>
              <a:rPr lang="en-US" dirty="0"/>
              <a:t>) là các cơ sở dữ liệu </a:t>
            </a:r>
            <a:r>
              <a:rPr lang="en-US" b="1" dirty="0"/>
              <a:t>CÓ PHÍ </a:t>
            </a:r>
            <a:r>
              <a:rPr lang="en-US" dirty="0"/>
              <a:t>giúp truy vấn tài liệu tham khảo – tương tự PubMed</a:t>
            </a:r>
          </a:p>
          <a:p>
            <a:pPr marL="285750" lvl="0" indent="-285750" algn="just" rtl="0">
              <a:spcBef>
                <a:spcPts val="600"/>
              </a:spcBef>
              <a:buFont typeface="Arial" panose="020B0604020202020204" pitchFamily="34" charset="0"/>
              <a:buChar char="•"/>
            </a:pPr>
            <a:r>
              <a:rPr lang="en-US" dirty="0"/>
              <a:t>Ngoài ra, hai nền tảng còn hỗ trợ phân loại và sắp xếp các tạp chí theo các chỉ số trích dẫn (Citation Score) hoặc Impact Factor (IF).</a:t>
            </a:r>
          </a:p>
          <a:p>
            <a:pPr marL="285750" lvl="0" indent="-285750" algn="just" rtl="0">
              <a:spcBef>
                <a:spcPts val="600"/>
              </a:spcBef>
              <a:buFont typeface="Arial" panose="020B0604020202020204" pitchFamily="34" charset="0"/>
              <a:buChar char="•"/>
            </a:pPr>
            <a:r>
              <a:rPr lang="en-US" dirty="0"/>
              <a:t>Các tạp chí nằm trong chỉ mục </a:t>
            </a:r>
            <a:r>
              <a:rPr lang="en-US" dirty="0" err="1"/>
              <a:t>WoS</a:t>
            </a:r>
            <a:r>
              <a:rPr lang="en-US" dirty="0"/>
              <a:t> và Scopus thường sẽ được đánh giá là các tạp chí UY TÍN và có giá trị tham khảo cao.</a:t>
            </a:r>
          </a:p>
        </p:txBody>
      </p:sp>
      <p:pic>
        <p:nvPicPr>
          <p:cNvPr id="3" name="Picture 2">
            <a:extLst>
              <a:ext uri="{FF2B5EF4-FFF2-40B4-BE49-F238E27FC236}">
                <a16:creationId xmlns:a16="http://schemas.microsoft.com/office/drawing/2014/main" id="{94327A86-D3EE-0A73-E7A6-F7AC26274DB3}"/>
              </a:ext>
            </a:extLst>
          </p:cNvPr>
          <p:cNvPicPr>
            <a:picLocks noChangeAspect="1"/>
          </p:cNvPicPr>
          <p:nvPr/>
        </p:nvPicPr>
        <p:blipFill>
          <a:blip r:embed="rId3"/>
          <a:stretch>
            <a:fillRect/>
          </a:stretch>
        </p:blipFill>
        <p:spPr>
          <a:xfrm>
            <a:off x="4571984" y="541720"/>
            <a:ext cx="4471539" cy="4601779"/>
          </a:xfrm>
          <a:prstGeom prst="rect">
            <a:avLst/>
          </a:prstGeom>
        </p:spPr>
      </p:pic>
      <p:sp>
        <p:nvSpPr>
          <p:cNvPr id="4" name="TextBox 3">
            <a:extLst>
              <a:ext uri="{FF2B5EF4-FFF2-40B4-BE49-F238E27FC236}">
                <a16:creationId xmlns:a16="http://schemas.microsoft.com/office/drawing/2014/main" id="{1D38A3DE-C0D9-6B29-ACDE-BB154F549704}"/>
              </a:ext>
            </a:extLst>
          </p:cNvPr>
          <p:cNvSpPr txBox="1"/>
          <p:nvPr/>
        </p:nvSpPr>
        <p:spPr>
          <a:xfrm>
            <a:off x="858925" y="4459244"/>
            <a:ext cx="3454219" cy="461665"/>
          </a:xfrm>
          <a:prstGeom prst="rect">
            <a:avLst/>
          </a:prstGeom>
          <a:noFill/>
        </p:spPr>
        <p:txBody>
          <a:bodyPr wrap="square" rtlCol="0">
            <a:spAutoFit/>
          </a:bodyPr>
          <a:lstStyle/>
          <a:p>
            <a:r>
              <a:rPr lang="en-US" sz="1200" i="1" dirty="0">
                <a:latin typeface="Montserrat" panose="00000500000000000000" pitchFamily="2" charset="0"/>
              </a:rPr>
              <a:t>Hình: Xếp hạng các tạp chí trong lĩnh vực Y học (Medicine) theo Scopus 2020</a:t>
            </a:r>
          </a:p>
        </p:txBody>
      </p:sp>
      <p:sp>
        <p:nvSpPr>
          <p:cNvPr id="16" name="TextBox 15">
            <a:extLst>
              <a:ext uri="{FF2B5EF4-FFF2-40B4-BE49-F238E27FC236}">
                <a16:creationId xmlns:a16="http://schemas.microsoft.com/office/drawing/2014/main" id="{54C4E1B7-F438-7006-A2CE-9B3EBDC17C5E}"/>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15</a:t>
            </a:fld>
            <a:endParaRPr lang="en-US" dirty="0"/>
          </a:p>
        </p:txBody>
      </p:sp>
    </p:spTree>
    <p:extLst>
      <p:ext uri="{BB962C8B-B14F-4D97-AF65-F5344CB8AC3E}">
        <p14:creationId xmlns:p14="http://schemas.microsoft.com/office/powerpoint/2010/main" val="3343168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712001"/>
            <a:ext cx="5150791"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Impact Factor (IF)</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9" name="Google Shape;709;p41"/>
          <p:cNvSpPr txBox="1">
            <a:spLocks noGrp="1"/>
          </p:cNvSpPr>
          <p:nvPr>
            <p:ph type="subTitle" idx="1"/>
          </p:nvPr>
        </p:nvSpPr>
        <p:spPr>
          <a:xfrm>
            <a:off x="477150" y="1350281"/>
            <a:ext cx="3845468" cy="2852263"/>
          </a:xfrm>
          <a:prstGeom prst="rect">
            <a:avLst/>
          </a:prstGeom>
        </p:spPr>
        <p:txBody>
          <a:bodyPr spcFirstLastPara="1" wrap="square" lIns="91425" tIns="91425" rIns="91425" bIns="91425" anchor="t" anchorCtr="0">
            <a:noAutofit/>
          </a:bodyPr>
          <a:lstStyle/>
          <a:p>
            <a:pPr marL="285750" lvl="0" indent="-285750" algn="just" rtl="0">
              <a:spcBef>
                <a:spcPts val="600"/>
              </a:spcBef>
              <a:buFont typeface="Arial" panose="020B0604020202020204" pitchFamily="34" charset="0"/>
              <a:buChar char="•"/>
            </a:pPr>
            <a:r>
              <a:rPr lang="en-US" dirty="0"/>
              <a:t>Đánh giá mức độ trích dẫn trung bình/ năm của một tạp chí.</a:t>
            </a:r>
          </a:p>
          <a:p>
            <a:pPr marL="285750" lvl="0" indent="-285750" algn="just" rtl="0">
              <a:spcBef>
                <a:spcPts val="600"/>
              </a:spcBef>
              <a:buFont typeface="Arial" panose="020B0604020202020204" pitchFamily="34" charset="0"/>
              <a:buChar char="•"/>
            </a:pPr>
            <a:r>
              <a:rPr lang="en-US" dirty="0"/>
              <a:t>IF được đánh giá theo từng năm và tính dựa trên công thức</a:t>
            </a:r>
          </a:p>
          <a:p>
            <a:pPr marL="285750" lvl="0" indent="-285750" algn="just" rtl="0">
              <a:spcBef>
                <a:spcPts val="600"/>
              </a:spcBef>
              <a:buFont typeface="Arial" panose="020B0604020202020204" pitchFamily="34" charset="0"/>
              <a:buChar char="•"/>
            </a:pPr>
            <a:r>
              <a:rPr lang="en-US" dirty="0"/>
              <a:t>Ví dụ: Impact factor của Nature ~ 49.9 có thể hiểu rằng 1 bài báo của Nature được trích dẫn trung bình ~50 lần.</a:t>
            </a:r>
          </a:p>
          <a:p>
            <a:pPr marL="285750" lvl="0" indent="-285750" algn="just" rtl="0">
              <a:spcBef>
                <a:spcPts val="600"/>
              </a:spcBef>
              <a:buFont typeface="Arial" panose="020B0604020202020204" pitchFamily="34" charset="0"/>
              <a:buChar char="•"/>
            </a:pPr>
            <a:r>
              <a:rPr lang="en-US" dirty="0"/>
              <a:t>Để giữ cho IF cao, các tạp chí trên sẽ có rejection rate cao và tiêu chí chọn lựa khắc khe.</a:t>
            </a:r>
          </a:p>
        </p:txBody>
      </p:sp>
      <p:sp>
        <p:nvSpPr>
          <p:cNvPr id="5" name="AutoShape 4" descr="{\displaystyle {\text{IF}}_{y}={{\text{Số trích dẫn}}_{y-1}+{\text{Số trích dẫn}}_{y-2} \over {\text{Số bài xuất bản}}_{y-1}+{\text{Số bài xuất bản}}_{y-2}}}">
            <a:extLst>
              <a:ext uri="{FF2B5EF4-FFF2-40B4-BE49-F238E27FC236}">
                <a16:creationId xmlns:a16="http://schemas.microsoft.com/office/drawing/2014/main" id="{D8C1B24E-F0C7-02E4-FAD6-0FB4954B5CBB}"/>
              </a:ext>
            </a:extLst>
          </p:cNvPr>
          <p:cNvSpPr>
            <a:spLocks noChangeAspect="1" noChangeArrowheads="1"/>
          </p:cNvSpPr>
          <p:nvPr/>
        </p:nvSpPr>
        <p:spPr bwMode="auto">
          <a:xfrm>
            <a:off x="4419600" y="2419350"/>
            <a:ext cx="1159164" cy="11591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96DD10D0-6E1B-13F1-68E1-D23CA152B182}"/>
              </a:ext>
            </a:extLst>
          </p:cNvPr>
          <p:cNvPicPr>
            <a:picLocks noChangeAspect="1"/>
          </p:cNvPicPr>
          <p:nvPr/>
        </p:nvPicPr>
        <p:blipFill>
          <a:blip r:embed="rId3"/>
          <a:stretch>
            <a:fillRect/>
          </a:stretch>
        </p:blipFill>
        <p:spPr>
          <a:xfrm>
            <a:off x="4999182" y="635806"/>
            <a:ext cx="3505689" cy="714475"/>
          </a:xfrm>
          <a:prstGeom prst="rect">
            <a:avLst/>
          </a:prstGeom>
        </p:spPr>
      </p:pic>
      <p:pic>
        <p:nvPicPr>
          <p:cNvPr id="9" name="Picture 8">
            <a:extLst>
              <a:ext uri="{FF2B5EF4-FFF2-40B4-BE49-F238E27FC236}">
                <a16:creationId xmlns:a16="http://schemas.microsoft.com/office/drawing/2014/main" id="{3D84F631-E4D3-5F12-AB2D-AD5D40200BF0}"/>
              </a:ext>
            </a:extLst>
          </p:cNvPr>
          <p:cNvPicPr>
            <a:picLocks noChangeAspect="1"/>
          </p:cNvPicPr>
          <p:nvPr/>
        </p:nvPicPr>
        <p:blipFill>
          <a:blip r:embed="rId4"/>
          <a:stretch>
            <a:fillRect/>
          </a:stretch>
        </p:blipFill>
        <p:spPr>
          <a:xfrm>
            <a:off x="4625301" y="1643186"/>
            <a:ext cx="4253450" cy="2429316"/>
          </a:xfrm>
          <a:prstGeom prst="rect">
            <a:avLst/>
          </a:prstGeom>
        </p:spPr>
      </p:pic>
      <p:sp>
        <p:nvSpPr>
          <p:cNvPr id="20" name="TextBox 19">
            <a:extLst>
              <a:ext uri="{FF2B5EF4-FFF2-40B4-BE49-F238E27FC236}">
                <a16:creationId xmlns:a16="http://schemas.microsoft.com/office/drawing/2014/main" id="{4A1BB7B7-BB94-40A8-8750-0BC5AEDB84D3}"/>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16</a:t>
            </a:fld>
            <a:endParaRPr lang="en-US" dirty="0"/>
          </a:p>
        </p:txBody>
      </p:sp>
    </p:spTree>
    <p:extLst>
      <p:ext uri="{BB962C8B-B14F-4D97-AF65-F5344CB8AC3E}">
        <p14:creationId xmlns:p14="http://schemas.microsoft.com/office/powerpoint/2010/main" val="1727302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712001"/>
            <a:ext cx="5150791"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ResearchGate (RG)</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9" name="Google Shape;709;p41"/>
          <p:cNvSpPr txBox="1">
            <a:spLocks noGrp="1"/>
          </p:cNvSpPr>
          <p:nvPr>
            <p:ph type="subTitle" idx="1"/>
          </p:nvPr>
        </p:nvSpPr>
        <p:spPr>
          <a:xfrm>
            <a:off x="477149" y="1350281"/>
            <a:ext cx="4159505" cy="2852263"/>
          </a:xfrm>
          <a:prstGeom prst="rect">
            <a:avLst/>
          </a:prstGeom>
        </p:spPr>
        <p:txBody>
          <a:bodyPr spcFirstLastPara="1" wrap="square" lIns="91425" tIns="91425" rIns="91425" bIns="91425" anchor="t" anchorCtr="0">
            <a:noAutofit/>
          </a:bodyPr>
          <a:lstStyle/>
          <a:p>
            <a:pPr marL="285750" lvl="0" indent="-285750" algn="just" rtl="0">
              <a:spcBef>
                <a:spcPts val="600"/>
              </a:spcBef>
              <a:buFont typeface="Arial" panose="020B0604020202020204" pitchFamily="34" charset="0"/>
              <a:buChar char="•"/>
            </a:pPr>
            <a:r>
              <a:rPr lang="en-US" dirty="0"/>
              <a:t>“Mạng xã hội” dành cho nhà nghiên cứu.</a:t>
            </a:r>
          </a:p>
          <a:p>
            <a:pPr marL="285750" lvl="0" indent="-285750" algn="just" rtl="0">
              <a:spcBef>
                <a:spcPts val="600"/>
              </a:spcBef>
              <a:buFont typeface="Arial" panose="020B0604020202020204" pitchFamily="34" charset="0"/>
              <a:buChar char="•"/>
            </a:pPr>
            <a:r>
              <a:rPr lang="en-US" dirty="0"/>
              <a:t>Đăng ký bằng e-mail giáo dục (.</a:t>
            </a:r>
            <a:r>
              <a:rPr lang="en-US" dirty="0" err="1"/>
              <a:t>edu</a:t>
            </a:r>
            <a:r>
              <a:rPr lang="en-US" dirty="0"/>
              <a:t>)</a:t>
            </a:r>
          </a:p>
          <a:p>
            <a:pPr marL="285750" lvl="0" indent="-285750" algn="just" rtl="0">
              <a:spcBef>
                <a:spcPts val="600"/>
              </a:spcBef>
              <a:buFont typeface="Arial" panose="020B0604020202020204" pitchFamily="34" charset="0"/>
              <a:buChar char="•"/>
            </a:pPr>
            <a:r>
              <a:rPr lang="en-US" dirty="0"/>
              <a:t>Đặt câu hỏi cho các chuyên gia – tác giả</a:t>
            </a:r>
          </a:p>
          <a:p>
            <a:pPr marL="285750" lvl="0" indent="-285750" algn="just" rtl="0">
              <a:spcBef>
                <a:spcPts val="600"/>
              </a:spcBef>
              <a:buFont typeface="Arial" panose="020B0604020202020204" pitchFamily="34" charset="0"/>
              <a:buChar char="•"/>
            </a:pPr>
            <a:r>
              <a:rPr lang="en-US" dirty="0"/>
              <a:t>“Xin” bài báo gốc của chính tác giả</a:t>
            </a:r>
          </a:p>
        </p:txBody>
      </p:sp>
      <p:sp>
        <p:nvSpPr>
          <p:cNvPr id="5" name="AutoShape 4" descr="{\displaystyle {\text{IF}}_{y}={{\text{Số trích dẫn}}_{y-1}+{\text{Số trích dẫn}}_{y-2} \over {\text{Số bài xuất bản}}_{y-1}+{\text{Số bài xuất bản}}_{y-2}}}">
            <a:extLst>
              <a:ext uri="{FF2B5EF4-FFF2-40B4-BE49-F238E27FC236}">
                <a16:creationId xmlns:a16="http://schemas.microsoft.com/office/drawing/2014/main" id="{D8C1B24E-F0C7-02E4-FAD6-0FB4954B5CBB}"/>
              </a:ext>
            </a:extLst>
          </p:cNvPr>
          <p:cNvSpPr>
            <a:spLocks noChangeAspect="1" noChangeArrowheads="1"/>
          </p:cNvSpPr>
          <p:nvPr/>
        </p:nvSpPr>
        <p:spPr bwMode="auto">
          <a:xfrm>
            <a:off x="4419600" y="2419350"/>
            <a:ext cx="1159164" cy="11591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B7EC7FF1-FAEF-8A14-AAD5-794BE4CC2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750" y="3459594"/>
            <a:ext cx="2381250" cy="742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48434E-331D-0FB0-09FB-0F8D4749C55D}"/>
              </a:ext>
            </a:extLst>
          </p:cNvPr>
          <p:cNvSpPr txBox="1"/>
          <p:nvPr/>
        </p:nvSpPr>
        <p:spPr>
          <a:xfrm>
            <a:off x="994291" y="2981537"/>
            <a:ext cx="2908168" cy="307777"/>
          </a:xfrm>
          <a:prstGeom prst="rect">
            <a:avLst/>
          </a:prstGeom>
          <a:noFill/>
        </p:spPr>
        <p:txBody>
          <a:bodyPr wrap="none" rtlCol="0">
            <a:spAutoFit/>
          </a:bodyPr>
          <a:lstStyle/>
          <a:p>
            <a:r>
              <a:rPr lang="en-US" dirty="0">
                <a:solidFill>
                  <a:schemeClr val="bg2"/>
                </a:solidFill>
                <a:latin typeface="Montserrat" panose="00000500000000000000" pitchFamily="2" charset="0"/>
              </a:rPr>
              <a:t>https://www.researchgate.net</a:t>
            </a:r>
          </a:p>
        </p:txBody>
      </p:sp>
      <p:pic>
        <p:nvPicPr>
          <p:cNvPr id="10" name="Picture 9">
            <a:extLst>
              <a:ext uri="{FF2B5EF4-FFF2-40B4-BE49-F238E27FC236}">
                <a16:creationId xmlns:a16="http://schemas.microsoft.com/office/drawing/2014/main" id="{027F4283-36E5-955C-1863-92CE22B658AC}"/>
              </a:ext>
            </a:extLst>
          </p:cNvPr>
          <p:cNvPicPr>
            <a:picLocks noChangeAspect="1"/>
          </p:cNvPicPr>
          <p:nvPr/>
        </p:nvPicPr>
        <p:blipFill>
          <a:blip r:embed="rId4"/>
          <a:stretch>
            <a:fillRect/>
          </a:stretch>
        </p:blipFill>
        <p:spPr>
          <a:xfrm>
            <a:off x="5153795" y="449100"/>
            <a:ext cx="3381567" cy="4502580"/>
          </a:xfrm>
          <a:prstGeom prst="rect">
            <a:avLst/>
          </a:prstGeom>
        </p:spPr>
      </p:pic>
      <p:sp>
        <p:nvSpPr>
          <p:cNvPr id="20" name="TextBox 19">
            <a:extLst>
              <a:ext uri="{FF2B5EF4-FFF2-40B4-BE49-F238E27FC236}">
                <a16:creationId xmlns:a16="http://schemas.microsoft.com/office/drawing/2014/main" id="{3423049B-31A2-E4C6-5A9F-7B41A4F435B8}"/>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17</a:t>
            </a:fld>
            <a:endParaRPr lang="en-US" dirty="0"/>
          </a:p>
        </p:txBody>
      </p:sp>
    </p:spTree>
    <p:extLst>
      <p:ext uri="{BB962C8B-B14F-4D97-AF65-F5344CB8AC3E}">
        <p14:creationId xmlns:p14="http://schemas.microsoft.com/office/powerpoint/2010/main" val="1413329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477150" y="706956"/>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Cấp độ thông tin</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170" name="Picture 2" descr="linked document contains full text">
            <a:extLst>
              <a:ext uri="{FF2B5EF4-FFF2-40B4-BE49-F238E27FC236}">
                <a16:creationId xmlns:a16="http://schemas.microsoft.com/office/drawing/2014/main" id="{682C10FA-5D16-809D-721D-FE2D912ED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691" y="798165"/>
            <a:ext cx="5623453" cy="43453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5F24F7-0A11-0C0C-8B38-73B6C622ABE4}"/>
              </a:ext>
            </a:extLst>
          </p:cNvPr>
          <p:cNvSpPr txBox="1"/>
          <p:nvPr/>
        </p:nvSpPr>
        <p:spPr>
          <a:xfrm>
            <a:off x="597750" y="1402497"/>
            <a:ext cx="2629246" cy="3513462"/>
          </a:xfrm>
          <a:prstGeom prst="rect">
            <a:avLst/>
          </a:prstGeom>
          <a:noFill/>
        </p:spPr>
        <p:txBody>
          <a:bodyPr wrap="none" rtlCol="0">
            <a:spAutoFit/>
          </a:bodyPr>
          <a:lstStyle/>
          <a:p>
            <a:pPr>
              <a:lnSpc>
                <a:spcPct val="114000"/>
              </a:lnSpc>
            </a:pPr>
            <a:r>
              <a:rPr lang="en-US" b="1" dirty="0">
                <a:latin typeface="Montserrat" panose="00000500000000000000" pitchFamily="2" charset="0"/>
              </a:rPr>
              <a:t>Thông tin cấp một:</a:t>
            </a:r>
          </a:p>
          <a:p>
            <a:pPr marL="285750" indent="-285750">
              <a:lnSpc>
                <a:spcPct val="114000"/>
              </a:lnSpc>
              <a:buFont typeface="Arial" panose="020B0604020202020204" pitchFamily="34" charset="0"/>
              <a:buChar char="•"/>
            </a:pPr>
            <a:r>
              <a:rPr lang="en-US" dirty="0">
                <a:latin typeface="Montserrat" panose="00000500000000000000" pitchFamily="2" charset="0"/>
              </a:rPr>
              <a:t>Bài báo gốc</a:t>
            </a:r>
          </a:p>
          <a:p>
            <a:pPr marL="285750" indent="-285750">
              <a:lnSpc>
                <a:spcPct val="114000"/>
              </a:lnSpc>
              <a:buFont typeface="Arial" panose="020B0604020202020204" pitchFamily="34" charset="0"/>
              <a:buChar char="•"/>
            </a:pPr>
            <a:r>
              <a:rPr lang="en-US" dirty="0">
                <a:latin typeface="Montserrat" panose="00000500000000000000" pitchFamily="2" charset="0"/>
              </a:rPr>
              <a:t>Dữ liệu gốc</a:t>
            </a:r>
          </a:p>
          <a:p>
            <a:pPr marL="285750" indent="-285750">
              <a:lnSpc>
                <a:spcPct val="114000"/>
              </a:lnSpc>
              <a:buFont typeface="Arial" panose="020B0604020202020204" pitchFamily="34" charset="0"/>
              <a:buChar char="•"/>
            </a:pPr>
            <a:r>
              <a:rPr lang="en-US" dirty="0">
                <a:latin typeface="Montserrat" panose="00000500000000000000" pitchFamily="2" charset="0"/>
              </a:rPr>
              <a:t>Báo cáo ca</a:t>
            </a:r>
          </a:p>
          <a:p>
            <a:pPr>
              <a:lnSpc>
                <a:spcPct val="114000"/>
              </a:lnSpc>
            </a:pPr>
            <a:r>
              <a:rPr lang="en-US" b="1" dirty="0">
                <a:latin typeface="Montserrat" panose="00000500000000000000" pitchFamily="2" charset="0"/>
              </a:rPr>
              <a:t>Thông tin cấp 2:</a:t>
            </a:r>
          </a:p>
          <a:p>
            <a:pPr marL="285750" indent="-285750">
              <a:lnSpc>
                <a:spcPct val="114000"/>
              </a:lnSpc>
              <a:buFont typeface="Arial" panose="020B0604020202020204" pitchFamily="34" charset="0"/>
              <a:buChar char="•"/>
            </a:pPr>
            <a:r>
              <a:rPr lang="en-US" dirty="0">
                <a:latin typeface="Montserrat" panose="00000500000000000000" pitchFamily="2" charset="0"/>
              </a:rPr>
              <a:t>Bài tổng quan</a:t>
            </a:r>
          </a:p>
          <a:p>
            <a:pPr marL="285750" indent="-285750">
              <a:lnSpc>
                <a:spcPct val="114000"/>
              </a:lnSpc>
              <a:buFont typeface="Arial" panose="020B0604020202020204" pitchFamily="34" charset="0"/>
              <a:buChar char="•"/>
            </a:pPr>
            <a:r>
              <a:rPr lang="en-US" dirty="0">
                <a:latin typeface="Montserrat" panose="00000500000000000000" pitchFamily="2" charset="0"/>
              </a:rPr>
              <a:t>Bài tổng quan hệ thống</a:t>
            </a:r>
          </a:p>
          <a:p>
            <a:pPr marL="285750" indent="-285750">
              <a:lnSpc>
                <a:spcPct val="114000"/>
              </a:lnSpc>
              <a:buFont typeface="Arial" panose="020B0604020202020204" pitchFamily="34" charset="0"/>
              <a:buChar char="•"/>
            </a:pPr>
            <a:r>
              <a:rPr lang="en-US" dirty="0">
                <a:latin typeface="Montserrat" panose="00000500000000000000" pitchFamily="2" charset="0"/>
              </a:rPr>
              <a:t>Cơ sở dữ liệu online</a:t>
            </a:r>
          </a:p>
          <a:p>
            <a:pPr>
              <a:lnSpc>
                <a:spcPct val="114000"/>
              </a:lnSpc>
            </a:pPr>
            <a:r>
              <a:rPr lang="en-US" b="1" dirty="0">
                <a:latin typeface="Montserrat" panose="00000500000000000000" pitchFamily="2" charset="0"/>
              </a:rPr>
              <a:t>Thông tin cấp 3:</a:t>
            </a:r>
          </a:p>
          <a:p>
            <a:pPr marL="285750" indent="-285750">
              <a:lnSpc>
                <a:spcPct val="114000"/>
              </a:lnSpc>
              <a:buFont typeface="Arial" panose="020B0604020202020204" pitchFamily="34" charset="0"/>
              <a:buChar char="•"/>
            </a:pPr>
            <a:r>
              <a:rPr lang="en-US" dirty="0">
                <a:latin typeface="Montserrat" panose="00000500000000000000" pitchFamily="2" charset="0"/>
              </a:rPr>
              <a:t>Sách giáo khoa</a:t>
            </a:r>
          </a:p>
          <a:p>
            <a:pPr marL="285750" indent="-285750">
              <a:lnSpc>
                <a:spcPct val="114000"/>
              </a:lnSpc>
              <a:buFont typeface="Arial" panose="020B0604020202020204" pitchFamily="34" charset="0"/>
              <a:buChar char="•"/>
            </a:pPr>
            <a:r>
              <a:rPr lang="en-US" dirty="0">
                <a:latin typeface="Montserrat" panose="00000500000000000000" pitchFamily="2" charset="0"/>
              </a:rPr>
              <a:t>Sách chuyên khảo</a:t>
            </a:r>
          </a:p>
          <a:p>
            <a:pPr marL="285750" indent="-285750">
              <a:lnSpc>
                <a:spcPct val="114000"/>
              </a:lnSpc>
              <a:buFont typeface="Arial" panose="020B0604020202020204" pitchFamily="34" charset="0"/>
              <a:buChar char="•"/>
            </a:pPr>
            <a:r>
              <a:rPr lang="en-US" dirty="0">
                <a:latin typeface="Montserrat" panose="00000500000000000000" pitchFamily="2" charset="0"/>
              </a:rPr>
              <a:t>UpToDate</a:t>
            </a:r>
          </a:p>
          <a:p>
            <a:pPr marL="285750" indent="-285750">
              <a:lnSpc>
                <a:spcPct val="114000"/>
              </a:lnSpc>
              <a:buFont typeface="Arial" panose="020B0604020202020204" pitchFamily="34" charset="0"/>
              <a:buChar char="•"/>
            </a:pPr>
            <a:r>
              <a:rPr lang="en-US" dirty="0">
                <a:latin typeface="Montserrat" panose="00000500000000000000" pitchFamily="2" charset="0"/>
              </a:rPr>
              <a:t>Dược thư</a:t>
            </a:r>
          </a:p>
          <a:p>
            <a:pPr marL="285750" indent="-285750">
              <a:lnSpc>
                <a:spcPct val="114000"/>
              </a:lnSpc>
              <a:buFont typeface="Arial" panose="020B0604020202020204" pitchFamily="34" charset="0"/>
              <a:buChar char="•"/>
            </a:pPr>
            <a:r>
              <a:rPr lang="en-US" dirty="0">
                <a:latin typeface="Montserrat" panose="00000500000000000000" pitchFamily="2" charset="0"/>
              </a:rPr>
              <a:t>Dược điển</a:t>
            </a:r>
          </a:p>
        </p:txBody>
      </p:sp>
      <p:sp>
        <p:nvSpPr>
          <p:cNvPr id="24" name="TextBox 23">
            <a:extLst>
              <a:ext uri="{FF2B5EF4-FFF2-40B4-BE49-F238E27FC236}">
                <a16:creationId xmlns:a16="http://schemas.microsoft.com/office/drawing/2014/main" id="{5C96F44E-C908-8B10-8D22-113077D7B6DA}"/>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18</a:t>
            </a:fld>
            <a:endParaRPr lang="en-US" dirty="0"/>
          </a:p>
        </p:txBody>
      </p:sp>
    </p:spTree>
    <p:extLst>
      <p:ext uri="{BB962C8B-B14F-4D97-AF65-F5344CB8AC3E}">
        <p14:creationId xmlns:p14="http://schemas.microsoft.com/office/powerpoint/2010/main" val="206984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477150" y="706956"/>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Cấp độ thông tin</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TextBox 7">
            <a:extLst>
              <a:ext uri="{FF2B5EF4-FFF2-40B4-BE49-F238E27FC236}">
                <a16:creationId xmlns:a16="http://schemas.microsoft.com/office/drawing/2014/main" id="{9E5F24F7-0A11-0C0C-8B38-73B6C622ABE4}"/>
              </a:ext>
            </a:extLst>
          </p:cNvPr>
          <p:cNvSpPr txBox="1"/>
          <p:nvPr/>
        </p:nvSpPr>
        <p:spPr>
          <a:xfrm>
            <a:off x="597750" y="1512974"/>
            <a:ext cx="3119765" cy="1348574"/>
          </a:xfrm>
          <a:prstGeom prst="rect">
            <a:avLst/>
          </a:prstGeom>
          <a:noFill/>
        </p:spPr>
        <p:txBody>
          <a:bodyPr wrap="none" rtlCol="0">
            <a:spAutoFit/>
          </a:bodyPr>
          <a:lstStyle/>
          <a:p>
            <a:pPr>
              <a:lnSpc>
                <a:spcPct val="150000"/>
              </a:lnSpc>
            </a:pPr>
            <a:r>
              <a:rPr lang="en-US" b="1" dirty="0">
                <a:latin typeface="Montserrat" panose="00000500000000000000" pitchFamily="2" charset="0"/>
              </a:rPr>
              <a:t>Chọn lựa nguồn TLTK?</a:t>
            </a:r>
          </a:p>
          <a:p>
            <a:pPr>
              <a:lnSpc>
                <a:spcPct val="150000"/>
              </a:lnSpc>
            </a:pPr>
            <a:r>
              <a:rPr lang="en-US" dirty="0">
                <a:latin typeface="Montserrat" panose="00000500000000000000" pitchFamily="2" charset="0"/>
              </a:rPr>
              <a:t>Theo tính chất câu hỏi</a:t>
            </a:r>
          </a:p>
          <a:p>
            <a:pPr marL="285750" indent="-285750">
              <a:lnSpc>
                <a:spcPct val="150000"/>
              </a:lnSpc>
              <a:buFont typeface="Arial" panose="020B0604020202020204" pitchFamily="34" charset="0"/>
              <a:buChar char="•"/>
            </a:pPr>
            <a:r>
              <a:rPr lang="vi-VN" dirty="0">
                <a:latin typeface="Montserrat" panose="00000500000000000000" pitchFamily="2" charset="0"/>
              </a:rPr>
              <a:t>Cơ bản (background)</a:t>
            </a:r>
          </a:p>
          <a:p>
            <a:pPr marL="285750" indent="-285750">
              <a:lnSpc>
                <a:spcPct val="150000"/>
              </a:lnSpc>
              <a:buFont typeface="Arial" panose="020B0604020202020204" pitchFamily="34" charset="0"/>
              <a:buChar char="•"/>
            </a:pPr>
            <a:r>
              <a:rPr lang="vi-VN" dirty="0">
                <a:latin typeface="Montserrat" panose="00000500000000000000" pitchFamily="2" charset="0"/>
              </a:rPr>
              <a:t>Vấn đề nổi cộm (foreground) </a:t>
            </a:r>
            <a:endParaRPr lang="en-US" dirty="0">
              <a:latin typeface="Montserrat" panose="00000500000000000000" pitchFamily="2" charset="0"/>
            </a:endParaRPr>
          </a:p>
        </p:txBody>
      </p:sp>
      <p:grpSp>
        <p:nvGrpSpPr>
          <p:cNvPr id="6" name="Group 5">
            <a:extLst>
              <a:ext uri="{FF2B5EF4-FFF2-40B4-BE49-F238E27FC236}">
                <a16:creationId xmlns:a16="http://schemas.microsoft.com/office/drawing/2014/main" id="{7A3D23DE-BDFE-2DBB-7DA4-B2E6AB54405C}"/>
              </a:ext>
            </a:extLst>
          </p:cNvPr>
          <p:cNvGrpSpPr/>
          <p:nvPr/>
        </p:nvGrpSpPr>
        <p:grpSpPr>
          <a:xfrm>
            <a:off x="3445164" y="1014847"/>
            <a:ext cx="5394195" cy="4037452"/>
            <a:chOff x="3823855" y="940956"/>
            <a:chExt cx="5200299" cy="3892325"/>
          </a:xfrm>
        </p:grpSpPr>
        <p:pic>
          <p:nvPicPr>
            <p:cNvPr id="3" name="Picture 2">
              <a:extLst>
                <a:ext uri="{FF2B5EF4-FFF2-40B4-BE49-F238E27FC236}">
                  <a16:creationId xmlns:a16="http://schemas.microsoft.com/office/drawing/2014/main" id="{BF7F143E-9B4E-656B-A1C3-1C02EB6EF804}"/>
                </a:ext>
              </a:extLst>
            </p:cNvPr>
            <p:cNvPicPr>
              <a:picLocks noChangeAspect="1"/>
            </p:cNvPicPr>
            <p:nvPr/>
          </p:nvPicPr>
          <p:blipFill>
            <a:blip r:embed="rId3"/>
            <a:stretch>
              <a:fillRect/>
            </a:stretch>
          </p:blipFill>
          <p:spPr>
            <a:xfrm>
              <a:off x="3923864" y="1239611"/>
              <a:ext cx="4964658" cy="3445888"/>
            </a:xfrm>
            <a:prstGeom prst="rect">
              <a:avLst/>
            </a:prstGeom>
          </p:spPr>
        </p:pic>
        <p:sp>
          <p:nvSpPr>
            <p:cNvPr id="4" name="Rectangle 3">
              <a:extLst>
                <a:ext uri="{FF2B5EF4-FFF2-40B4-BE49-F238E27FC236}">
                  <a16:creationId xmlns:a16="http://schemas.microsoft.com/office/drawing/2014/main" id="{75784BBB-128B-26B7-A852-D2D9DB6F365F}"/>
                </a:ext>
              </a:extLst>
            </p:cNvPr>
            <p:cNvSpPr/>
            <p:nvPr/>
          </p:nvSpPr>
          <p:spPr>
            <a:xfrm>
              <a:off x="3823855" y="940956"/>
              <a:ext cx="868218" cy="72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3553E8-74D5-B7B0-6D9A-BDDDF4D128D8}"/>
                </a:ext>
              </a:extLst>
            </p:cNvPr>
            <p:cNvSpPr/>
            <p:nvPr/>
          </p:nvSpPr>
          <p:spPr>
            <a:xfrm>
              <a:off x="8508354" y="4256810"/>
              <a:ext cx="515800" cy="428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1CCA70-4FA0-7F4A-CB45-B0D3B1FAFC7F}"/>
                </a:ext>
              </a:extLst>
            </p:cNvPr>
            <p:cNvSpPr/>
            <p:nvPr/>
          </p:nvSpPr>
          <p:spPr>
            <a:xfrm>
              <a:off x="8196513" y="4404592"/>
              <a:ext cx="515800" cy="428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A9453E15-205A-4631-AB03-F812DB0690F8}"/>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19</a:t>
            </a:fld>
            <a:endParaRPr lang="en-US" dirty="0"/>
          </a:p>
        </p:txBody>
      </p:sp>
    </p:spTree>
    <p:extLst>
      <p:ext uri="{BB962C8B-B14F-4D97-AF65-F5344CB8AC3E}">
        <p14:creationId xmlns:p14="http://schemas.microsoft.com/office/powerpoint/2010/main" val="3397873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63"/>
          <p:cNvSpPr txBox="1">
            <a:spLocks noGrp="1"/>
          </p:cNvSpPr>
          <p:nvPr>
            <p:ph type="subTitle" idx="1"/>
          </p:nvPr>
        </p:nvSpPr>
        <p:spPr>
          <a:xfrm>
            <a:off x="714300" y="1198696"/>
            <a:ext cx="7715400" cy="3160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a:solidFill>
                  <a:schemeClr val="dk1"/>
                </a:solidFill>
                <a:latin typeface="Alata"/>
                <a:ea typeface="Alata"/>
                <a:cs typeface="Alata"/>
                <a:sym typeface="Alata"/>
              </a:rPr>
              <a:t>KHÁI NIỆM</a:t>
            </a:r>
            <a:endParaRPr dirty="0">
              <a:solidFill>
                <a:schemeClr val="dk1"/>
              </a:solidFill>
              <a:latin typeface="Alata"/>
              <a:ea typeface="Alata"/>
              <a:cs typeface="Alata"/>
              <a:sym typeface="Alata"/>
            </a:endParaRPr>
          </a:p>
          <a:p>
            <a:pPr lvl="0" indent="-292100">
              <a:lnSpc>
                <a:spcPct val="150000"/>
              </a:lnSpc>
              <a:buSzPts val="1000"/>
            </a:pPr>
            <a:r>
              <a:rPr lang="en-US" dirty="0">
                <a:uFill>
                  <a:noFill/>
                </a:uFill>
              </a:rPr>
              <a:t>Biết được một số thuật ngữ trong nghiên cứu khoa học</a:t>
            </a:r>
          </a:p>
          <a:p>
            <a:pPr lvl="0" indent="-292100">
              <a:lnSpc>
                <a:spcPct val="150000"/>
              </a:lnSpc>
              <a:buSzPts val="1000"/>
            </a:pPr>
            <a:r>
              <a:rPr lang="en-US" dirty="0">
                <a:uFill>
                  <a:noFill/>
                </a:uFill>
              </a:rPr>
              <a:t>Phân loại các loại tài liệu và mức độ chứng cứ</a:t>
            </a:r>
          </a:p>
          <a:p>
            <a:pPr marL="0" lvl="0" indent="0" algn="l" rtl="0">
              <a:lnSpc>
                <a:spcPct val="150000"/>
              </a:lnSpc>
              <a:spcBef>
                <a:spcPts val="0"/>
              </a:spcBef>
              <a:spcAft>
                <a:spcPts val="0"/>
              </a:spcAft>
              <a:buNone/>
            </a:pPr>
            <a:endParaRPr dirty="0">
              <a:solidFill>
                <a:schemeClr val="dk1"/>
              </a:solidFill>
              <a:latin typeface="Alata"/>
              <a:ea typeface="Alata"/>
              <a:cs typeface="Alata"/>
              <a:sym typeface="Alata"/>
            </a:endParaRPr>
          </a:p>
          <a:p>
            <a:pPr marL="0" lvl="0" indent="0" algn="l" rtl="0">
              <a:lnSpc>
                <a:spcPct val="150000"/>
              </a:lnSpc>
              <a:spcBef>
                <a:spcPts val="0"/>
              </a:spcBef>
              <a:spcAft>
                <a:spcPts val="0"/>
              </a:spcAft>
              <a:buNone/>
            </a:pPr>
            <a:r>
              <a:rPr lang="en-US" dirty="0">
                <a:solidFill>
                  <a:schemeClr val="dk1"/>
                </a:solidFill>
                <a:latin typeface="Alata"/>
                <a:ea typeface="Alata"/>
                <a:cs typeface="Alata"/>
                <a:sym typeface="Alata"/>
              </a:rPr>
              <a:t>THỰC HÀNH</a:t>
            </a:r>
            <a:endParaRPr sz="1000" dirty="0">
              <a:uFill>
                <a:noFill/>
              </a:uFill>
              <a:hlinkClick r:id="rId3"/>
            </a:endParaRPr>
          </a:p>
          <a:p>
            <a:pPr marL="457200" lvl="0" indent="-292100" algn="l" rtl="0">
              <a:lnSpc>
                <a:spcPct val="150000"/>
              </a:lnSpc>
              <a:spcBef>
                <a:spcPts val="0"/>
              </a:spcBef>
              <a:spcAft>
                <a:spcPts val="0"/>
              </a:spcAft>
              <a:buSzPts val="1000"/>
              <a:buChar char="●"/>
            </a:pPr>
            <a:r>
              <a:rPr lang="en-US" dirty="0">
                <a:uFill>
                  <a:noFill/>
                </a:uFill>
              </a:rPr>
              <a:t>Thành lập được kế hoạch tìm kiếm tài liệu tham khảo một cách hệ thống</a:t>
            </a:r>
          </a:p>
          <a:p>
            <a:pPr marL="457200" lvl="0" indent="-292100" algn="l" rtl="0">
              <a:lnSpc>
                <a:spcPct val="150000"/>
              </a:lnSpc>
              <a:spcBef>
                <a:spcPts val="0"/>
              </a:spcBef>
              <a:spcAft>
                <a:spcPts val="0"/>
              </a:spcAft>
              <a:buSzPts val="1000"/>
              <a:buChar char="●"/>
            </a:pPr>
            <a:r>
              <a:rPr lang="en-US" dirty="0">
                <a:uFill>
                  <a:noFill/>
                </a:uFill>
              </a:rPr>
              <a:t>Biết cách sàng lọc kết quả tìm kiếm một cách hệ thống (PRISMA flowchart)</a:t>
            </a:r>
          </a:p>
          <a:p>
            <a:pPr marL="457200" lvl="0" indent="-292100" algn="l" rtl="0">
              <a:lnSpc>
                <a:spcPct val="150000"/>
              </a:lnSpc>
              <a:spcBef>
                <a:spcPts val="0"/>
              </a:spcBef>
              <a:spcAft>
                <a:spcPts val="0"/>
              </a:spcAft>
              <a:buSzPts val="1000"/>
              <a:buChar char="●"/>
            </a:pPr>
            <a:r>
              <a:rPr lang="en-US" dirty="0">
                <a:uFill>
                  <a:noFill/>
                </a:uFill>
              </a:rPr>
              <a:t>Biết cách tiếp cận tài liệu tham khảo qua một số nguồn</a:t>
            </a:r>
          </a:p>
          <a:p>
            <a:pPr marL="457200" lvl="0" indent="-292100" algn="l" rtl="0">
              <a:lnSpc>
                <a:spcPct val="150000"/>
              </a:lnSpc>
              <a:spcBef>
                <a:spcPts val="0"/>
              </a:spcBef>
              <a:spcAft>
                <a:spcPts val="0"/>
              </a:spcAft>
              <a:buSzPts val="1000"/>
              <a:buChar char="●"/>
            </a:pPr>
            <a:endParaRPr lang="en-US" sz="1000" dirty="0">
              <a:uFill>
                <a:noFill/>
              </a:uFill>
            </a:endParaRPr>
          </a:p>
        </p:txBody>
      </p:sp>
      <p:sp>
        <p:nvSpPr>
          <p:cNvPr id="2710" name="Google Shape;2710;p63"/>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MỤC TIÊU</a:t>
            </a:r>
            <a:endParaRPr dirty="0"/>
          </a:p>
        </p:txBody>
      </p:sp>
      <p:sp>
        <p:nvSpPr>
          <p:cNvPr id="2" name="TextBox 1">
            <a:extLst>
              <a:ext uri="{FF2B5EF4-FFF2-40B4-BE49-F238E27FC236}">
                <a16:creationId xmlns:a16="http://schemas.microsoft.com/office/drawing/2014/main" id="{1F40E971-66ED-801E-07C1-E3A2BAEA5B88}"/>
              </a:ext>
            </a:extLst>
          </p:cNvPr>
          <p:cNvSpPr txBox="1"/>
          <p:nvPr/>
        </p:nvSpPr>
        <p:spPr>
          <a:xfrm>
            <a:off x="8736138" y="4756196"/>
            <a:ext cx="276293" cy="307777"/>
          </a:xfrm>
          <a:prstGeom prst="rect">
            <a:avLst/>
          </a:prstGeom>
          <a:noFill/>
        </p:spPr>
        <p:txBody>
          <a:bodyPr wrap="square" rtlCol="0">
            <a:spAutoFit/>
          </a:bodyPr>
          <a:lstStyle/>
          <a:p>
            <a:fld id="{5A75DE7C-BFDE-4AC0-B8BC-F0DEA2954097}" type="slidenum">
              <a:rPr lang="en-US" smtClean="0"/>
              <a:t>2</a:t>
            </a:fld>
            <a:endParaRPr lang="en-US" dirty="0"/>
          </a:p>
        </p:txBody>
      </p:sp>
    </p:spTree>
    <p:extLst>
      <p:ext uri="{BB962C8B-B14F-4D97-AF65-F5344CB8AC3E}">
        <p14:creationId xmlns:p14="http://schemas.microsoft.com/office/powerpoint/2010/main" val="3225187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477150" y="706956"/>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Cấp độ thông tin</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Content Placeholder 2">
            <a:extLst>
              <a:ext uri="{FF2B5EF4-FFF2-40B4-BE49-F238E27FC236}">
                <a16:creationId xmlns:a16="http://schemas.microsoft.com/office/drawing/2014/main" id="{EE934814-5134-4734-3313-EC75A43AF523}"/>
              </a:ext>
            </a:extLst>
          </p:cNvPr>
          <p:cNvSpPr txBox="1">
            <a:spLocks/>
          </p:cNvSpPr>
          <p:nvPr/>
        </p:nvSpPr>
        <p:spPr>
          <a:xfrm>
            <a:off x="537450" y="1539012"/>
            <a:ext cx="5493336" cy="55874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Montserrat" panose="00000500000000000000" pitchFamily="2" charset="0"/>
              </a:rPr>
              <a:t>Cơ bản (Background):</a:t>
            </a:r>
          </a:p>
          <a:p>
            <a:pPr lvl="1"/>
            <a:r>
              <a:rPr lang="vi-VN" sz="1600" dirty="0">
                <a:solidFill>
                  <a:srgbClr val="000099"/>
                </a:solidFill>
                <a:latin typeface="Montserrat" panose="00000500000000000000" pitchFamily="2" charset="0"/>
              </a:rPr>
              <a:t>Câu hỏi trong </a:t>
            </a:r>
            <a:r>
              <a:rPr lang="vi-VN" sz="1600" b="1" dirty="0">
                <a:solidFill>
                  <a:srgbClr val="000099"/>
                </a:solidFill>
                <a:latin typeface="Montserrat" panose="00000500000000000000" pitchFamily="2" charset="0"/>
              </a:rPr>
              <a:t>phạm vi rộng</a:t>
            </a:r>
            <a:br>
              <a:rPr lang="vi-VN" sz="1600" b="1" dirty="0">
                <a:solidFill>
                  <a:srgbClr val="000099"/>
                </a:solidFill>
                <a:latin typeface="Montserrat" panose="00000500000000000000" pitchFamily="2" charset="0"/>
              </a:rPr>
            </a:br>
            <a:r>
              <a:rPr lang="vi-VN" sz="1600" dirty="0">
                <a:solidFill>
                  <a:srgbClr val="DE8848"/>
                </a:solidFill>
                <a:latin typeface="Montserrat" panose="00000500000000000000" pitchFamily="2" charset="0"/>
              </a:rPr>
              <a:t> </a:t>
            </a:r>
            <a:r>
              <a:rPr lang="vi-VN" sz="1600" dirty="0">
                <a:solidFill>
                  <a:srgbClr val="000099"/>
                </a:solidFill>
                <a:latin typeface="Montserrat" panose="00000500000000000000" pitchFamily="2" charset="0"/>
              </a:rPr>
              <a:t>Câu trả lời là </a:t>
            </a:r>
            <a:r>
              <a:rPr lang="vi-VN" sz="1600" b="1" dirty="0">
                <a:solidFill>
                  <a:srgbClr val="000099"/>
                </a:solidFill>
                <a:latin typeface="Montserrat" panose="00000500000000000000" pitchFamily="2" charset="0"/>
              </a:rPr>
              <a:t>kiến thức tổng quát</a:t>
            </a:r>
            <a:endParaRPr lang="en-US" sz="1600" b="1" dirty="0">
              <a:solidFill>
                <a:srgbClr val="000099"/>
              </a:solidFill>
              <a:latin typeface="Montserrat" panose="00000500000000000000" pitchFamily="2" charset="0"/>
            </a:endParaRPr>
          </a:p>
          <a:p>
            <a:pPr lvl="1"/>
            <a:r>
              <a:rPr lang="vi-VN" sz="1600" dirty="0">
                <a:solidFill>
                  <a:srgbClr val="DE8848"/>
                </a:solidFill>
                <a:latin typeface="Montserrat" panose="00000500000000000000" pitchFamily="2" charset="0"/>
              </a:rPr>
              <a:t></a:t>
            </a:r>
            <a:r>
              <a:rPr lang="en-US" sz="1600" dirty="0">
                <a:solidFill>
                  <a:srgbClr val="DE8848"/>
                </a:solidFill>
                <a:latin typeface="Montserrat" panose="00000500000000000000" pitchFamily="2" charset="0"/>
              </a:rPr>
              <a:t> </a:t>
            </a:r>
            <a:r>
              <a:rPr lang="en-US" sz="1600" dirty="0">
                <a:solidFill>
                  <a:srgbClr val="000099"/>
                </a:solidFill>
                <a:latin typeface="Montserrat" panose="00000500000000000000" pitchFamily="2" charset="0"/>
              </a:rPr>
              <a:t>Đã có sự </a:t>
            </a:r>
            <a:r>
              <a:rPr lang="en-US" sz="1600" b="1" dirty="0">
                <a:solidFill>
                  <a:srgbClr val="000099"/>
                </a:solidFill>
                <a:latin typeface="Montserrat" panose="00000500000000000000" pitchFamily="2" charset="0"/>
              </a:rPr>
              <a:t>đồng thuận cao </a:t>
            </a:r>
            <a:r>
              <a:rPr lang="en-US" sz="1600" dirty="0">
                <a:solidFill>
                  <a:srgbClr val="000099"/>
                </a:solidFill>
                <a:latin typeface="Montserrat" panose="00000500000000000000" pitchFamily="2" charset="0"/>
              </a:rPr>
              <a:t>và </a:t>
            </a:r>
            <a:r>
              <a:rPr lang="en-US" sz="1600" b="1" dirty="0">
                <a:solidFill>
                  <a:srgbClr val="000099"/>
                </a:solidFill>
                <a:latin typeface="Montserrat" panose="00000500000000000000" pitchFamily="2" charset="0"/>
              </a:rPr>
              <a:t>thời gian dài</a:t>
            </a:r>
            <a:br>
              <a:rPr lang="vi-VN" sz="1600" b="1" dirty="0">
                <a:solidFill>
                  <a:srgbClr val="000099"/>
                </a:solidFill>
                <a:latin typeface="Montserrat" panose="00000500000000000000" pitchFamily="2" charset="0"/>
              </a:rPr>
            </a:br>
            <a:r>
              <a:rPr lang="en-US" sz="1600" dirty="0">
                <a:solidFill>
                  <a:srgbClr val="DE8848"/>
                </a:solidFill>
                <a:latin typeface="Montserrat" panose="00000500000000000000" pitchFamily="2" charset="0"/>
                <a:sym typeface="Wingdings" panose="05000000000000000000" pitchFamily="2" charset="2"/>
              </a:rPr>
              <a:t> </a:t>
            </a:r>
            <a:r>
              <a:rPr lang="vi-VN" sz="1600" b="1" dirty="0">
                <a:solidFill>
                  <a:srgbClr val="993300"/>
                </a:solidFill>
                <a:latin typeface="Montserrat" panose="00000500000000000000" pitchFamily="2" charset="0"/>
              </a:rPr>
              <a:t>nguồn tài liệu cấp</a:t>
            </a:r>
            <a:r>
              <a:rPr lang="en-US" sz="1600" b="1" dirty="0">
                <a:solidFill>
                  <a:srgbClr val="993300"/>
                </a:solidFill>
                <a:latin typeface="Montserrat" panose="00000500000000000000" pitchFamily="2" charset="0"/>
              </a:rPr>
              <a:t> </a:t>
            </a:r>
            <a:r>
              <a:rPr lang="vi-VN" sz="1600" b="1" dirty="0">
                <a:solidFill>
                  <a:srgbClr val="993300"/>
                </a:solidFill>
                <a:latin typeface="Montserrat" panose="00000500000000000000" pitchFamily="2" charset="0"/>
              </a:rPr>
              <a:t>ba</a:t>
            </a:r>
            <a:endParaRPr lang="en-US" sz="1600" b="1" dirty="0">
              <a:solidFill>
                <a:srgbClr val="993300"/>
              </a:solidFill>
              <a:latin typeface="Montserrat" panose="00000500000000000000" pitchFamily="2" charset="0"/>
            </a:endParaRPr>
          </a:p>
          <a:p>
            <a:pPr lvl="1"/>
            <a:endParaRPr lang="en-US" sz="1600" b="1" dirty="0">
              <a:solidFill>
                <a:srgbClr val="993300"/>
              </a:solidFill>
              <a:latin typeface="Montserrat" panose="00000500000000000000" pitchFamily="2" charset="0"/>
            </a:endParaRPr>
          </a:p>
          <a:p>
            <a:pPr marL="323850" lvl="1"/>
            <a:br>
              <a:rPr lang="vi-VN" sz="1600" b="1" dirty="0">
                <a:solidFill>
                  <a:srgbClr val="993300"/>
                </a:solidFill>
                <a:latin typeface="Montserrat" panose="00000500000000000000" pitchFamily="2" charset="0"/>
              </a:rPr>
            </a:br>
            <a:r>
              <a:rPr lang="vi-VN" sz="1600" dirty="0">
                <a:solidFill>
                  <a:srgbClr val="003366"/>
                </a:solidFill>
                <a:latin typeface="Montserrat" panose="00000500000000000000" pitchFamily="2" charset="0"/>
              </a:rPr>
              <a:t>Vd: </a:t>
            </a:r>
            <a:endParaRPr lang="en-US" sz="1600" dirty="0">
              <a:solidFill>
                <a:srgbClr val="003366"/>
              </a:solidFill>
              <a:latin typeface="Montserrat" panose="00000500000000000000" pitchFamily="2" charset="0"/>
            </a:endParaRPr>
          </a:p>
          <a:p>
            <a:pPr marL="323850" lvl="1"/>
            <a:r>
              <a:rPr lang="vi-VN" sz="1600" dirty="0">
                <a:solidFill>
                  <a:srgbClr val="006600"/>
                </a:solidFill>
                <a:latin typeface="Montserrat" panose="00000500000000000000" pitchFamily="2" charset="0"/>
              </a:rPr>
              <a:t>A là thuốc có lưu hành ở Mỹ hay không?</a:t>
            </a:r>
            <a:br>
              <a:rPr lang="vi-VN" sz="1600" dirty="0">
                <a:solidFill>
                  <a:srgbClr val="006600"/>
                </a:solidFill>
                <a:latin typeface="Montserrat" panose="00000500000000000000" pitchFamily="2" charset="0"/>
              </a:rPr>
            </a:br>
            <a:r>
              <a:rPr lang="vi-VN" sz="1600" dirty="0">
                <a:solidFill>
                  <a:srgbClr val="006600"/>
                </a:solidFill>
                <a:latin typeface="Montserrat" panose="00000500000000000000" pitchFamily="2" charset="0"/>
              </a:rPr>
              <a:t>Cơ chế tác động của thuốc là gì?</a:t>
            </a:r>
            <a:br>
              <a:rPr lang="vi-VN" sz="1600" dirty="0">
                <a:solidFill>
                  <a:srgbClr val="006600"/>
                </a:solidFill>
                <a:latin typeface="Montserrat" panose="00000500000000000000" pitchFamily="2" charset="0"/>
              </a:rPr>
            </a:br>
            <a:r>
              <a:rPr lang="vi-VN" sz="1600" dirty="0">
                <a:solidFill>
                  <a:srgbClr val="006600"/>
                </a:solidFill>
                <a:latin typeface="Montserrat" panose="00000500000000000000" pitchFamily="2" charset="0"/>
              </a:rPr>
              <a:t>Chống chỉ định của thuốc A?</a:t>
            </a:r>
            <a:r>
              <a:rPr lang="vi-VN" sz="1800" dirty="0">
                <a:latin typeface="Montserrat" panose="00000500000000000000" pitchFamily="2" charset="0"/>
              </a:rPr>
              <a:t> </a:t>
            </a:r>
            <a:br>
              <a:rPr lang="vi-VN" sz="2400" dirty="0">
                <a:latin typeface="Montserrat" panose="00000500000000000000" pitchFamily="2" charset="0"/>
              </a:rPr>
            </a:br>
            <a:endParaRPr lang="en-US" sz="2800" dirty="0">
              <a:latin typeface="Montserrat" panose="00000500000000000000" pitchFamily="2" charset="0"/>
            </a:endParaRPr>
          </a:p>
        </p:txBody>
      </p:sp>
      <p:pic>
        <p:nvPicPr>
          <p:cNvPr id="18" name="Picture 17">
            <a:extLst>
              <a:ext uri="{FF2B5EF4-FFF2-40B4-BE49-F238E27FC236}">
                <a16:creationId xmlns:a16="http://schemas.microsoft.com/office/drawing/2014/main" id="{BCCBA3D9-691A-E767-6173-9072FB38E28D}"/>
              </a:ext>
            </a:extLst>
          </p:cNvPr>
          <p:cNvPicPr>
            <a:picLocks noChangeAspect="1"/>
          </p:cNvPicPr>
          <p:nvPr/>
        </p:nvPicPr>
        <p:blipFill>
          <a:blip r:embed="rId3"/>
          <a:stretch>
            <a:fillRect/>
          </a:stretch>
        </p:blipFill>
        <p:spPr>
          <a:xfrm>
            <a:off x="6262385" y="1241759"/>
            <a:ext cx="2750047" cy="3514437"/>
          </a:xfrm>
          <a:prstGeom prst="rect">
            <a:avLst/>
          </a:prstGeom>
        </p:spPr>
      </p:pic>
      <p:sp>
        <p:nvSpPr>
          <p:cNvPr id="19" name="TextBox 18">
            <a:extLst>
              <a:ext uri="{FF2B5EF4-FFF2-40B4-BE49-F238E27FC236}">
                <a16:creationId xmlns:a16="http://schemas.microsoft.com/office/drawing/2014/main" id="{63EFF9BC-7092-3B82-9A93-A303F3B6A18D}"/>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20</a:t>
            </a:fld>
            <a:endParaRPr lang="en-US" dirty="0"/>
          </a:p>
        </p:txBody>
      </p:sp>
    </p:spTree>
    <p:extLst>
      <p:ext uri="{BB962C8B-B14F-4D97-AF65-F5344CB8AC3E}">
        <p14:creationId xmlns:p14="http://schemas.microsoft.com/office/powerpoint/2010/main" val="3094408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477150" y="706956"/>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Cấp độ thông tin</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0935E5AB-418A-B110-84FC-04328F2D1DF9}"/>
              </a:ext>
            </a:extLst>
          </p:cNvPr>
          <p:cNvPicPr>
            <a:picLocks noChangeAspect="1"/>
          </p:cNvPicPr>
          <p:nvPr/>
        </p:nvPicPr>
        <p:blipFill rotWithShape="1">
          <a:blip r:embed="rId3"/>
          <a:srcRect l="1" r="2180" b="64667"/>
          <a:stretch/>
        </p:blipFill>
        <p:spPr>
          <a:xfrm>
            <a:off x="6030786" y="2886773"/>
            <a:ext cx="2716181" cy="1549771"/>
          </a:xfrm>
          <a:prstGeom prst="rect">
            <a:avLst/>
          </a:prstGeom>
        </p:spPr>
      </p:pic>
      <p:pic>
        <p:nvPicPr>
          <p:cNvPr id="5" name="Picture 4">
            <a:extLst>
              <a:ext uri="{FF2B5EF4-FFF2-40B4-BE49-F238E27FC236}">
                <a16:creationId xmlns:a16="http://schemas.microsoft.com/office/drawing/2014/main" id="{8CB033A8-CE57-457A-50D3-5E440BD91ACC}"/>
              </a:ext>
            </a:extLst>
          </p:cNvPr>
          <p:cNvPicPr>
            <a:picLocks noChangeAspect="1"/>
          </p:cNvPicPr>
          <p:nvPr/>
        </p:nvPicPr>
        <p:blipFill>
          <a:blip r:embed="rId4"/>
          <a:stretch>
            <a:fillRect/>
          </a:stretch>
        </p:blipFill>
        <p:spPr>
          <a:xfrm>
            <a:off x="5793164" y="946167"/>
            <a:ext cx="2953803" cy="1625583"/>
          </a:xfrm>
          <a:prstGeom prst="rect">
            <a:avLst/>
          </a:prstGeom>
        </p:spPr>
      </p:pic>
      <p:sp>
        <p:nvSpPr>
          <p:cNvPr id="16" name="TextBox 15">
            <a:extLst>
              <a:ext uri="{FF2B5EF4-FFF2-40B4-BE49-F238E27FC236}">
                <a16:creationId xmlns:a16="http://schemas.microsoft.com/office/drawing/2014/main" id="{97F36341-32A5-9E99-F9B3-D9B7EA2F6760}"/>
              </a:ext>
            </a:extLst>
          </p:cNvPr>
          <p:cNvSpPr txBox="1"/>
          <p:nvPr/>
        </p:nvSpPr>
        <p:spPr>
          <a:xfrm>
            <a:off x="4174967" y="4618273"/>
            <a:ext cx="4572000" cy="461665"/>
          </a:xfrm>
          <a:prstGeom prst="rect">
            <a:avLst/>
          </a:prstGeom>
          <a:noFill/>
        </p:spPr>
        <p:txBody>
          <a:bodyPr wrap="square">
            <a:spAutoFit/>
          </a:bodyPr>
          <a:lstStyle/>
          <a:p>
            <a:pPr algn="r"/>
            <a:r>
              <a:rPr lang="en-US" sz="1200" b="0" i="0" dirty="0">
                <a:solidFill>
                  <a:schemeClr val="bg2"/>
                </a:solidFill>
                <a:effectLst/>
                <a:latin typeface="Montserrat" panose="00000500000000000000" pitchFamily="2" charset="0"/>
              </a:rPr>
              <a:t>Doi.org/10.1056/NEJMoa2107038</a:t>
            </a:r>
          </a:p>
          <a:p>
            <a:pPr algn="r"/>
            <a:r>
              <a:rPr lang="en-US" sz="1200" dirty="0">
                <a:solidFill>
                  <a:schemeClr val="bg2"/>
                </a:solidFill>
                <a:latin typeface="Montserrat" panose="00000500000000000000" pitchFamily="2" charset="0"/>
              </a:rPr>
              <a:t>Doi.org/10.1080/07853890.2022.2034936</a:t>
            </a:r>
          </a:p>
        </p:txBody>
      </p:sp>
      <p:sp>
        <p:nvSpPr>
          <p:cNvPr id="17" name="Content Placeholder 2">
            <a:extLst>
              <a:ext uri="{FF2B5EF4-FFF2-40B4-BE49-F238E27FC236}">
                <a16:creationId xmlns:a16="http://schemas.microsoft.com/office/drawing/2014/main" id="{EE934814-5134-4734-3313-EC75A43AF523}"/>
              </a:ext>
            </a:extLst>
          </p:cNvPr>
          <p:cNvSpPr txBox="1">
            <a:spLocks/>
          </p:cNvSpPr>
          <p:nvPr/>
        </p:nvSpPr>
        <p:spPr>
          <a:xfrm>
            <a:off x="537450" y="1539012"/>
            <a:ext cx="5493336" cy="55874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Montserrat" panose="00000500000000000000" pitchFamily="2" charset="0"/>
              </a:rPr>
              <a:t>Nổi cộm (Foreground):</a:t>
            </a:r>
            <a:br>
              <a:rPr lang="vi-VN" sz="1600" b="1" dirty="0">
                <a:solidFill>
                  <a:srgbClr val="000099"/>
                </a:solidFill>
                <a:latin typeface="Montserrat" panose="00000500000000000000" pitchFamily="2" charset="0"/>
              </a:rPr>
            </a:br>
            <a:r>
              <a:rPr lang="vi-VN" sz="1600" dirty="0">
                <a:solidFill>
                  <a:srgbClr val="DE8848"/>
                </a:solidFill>
                <a:latin typeface="Montserrat" panose="00000500000000000000" pitchFamily="2" charset="0"/>
              </a:rPr>
              <a:t> </a:t>
            </a:r>
            <a:r>
              <a:rPr lang="vi-VN" sz="1600" dirty="0">
                <a:solidFill>
                  <a:srgbClr val="000099"/>
                </a:solidFill>
                <a:latin typeface="Montserrat" panose="00000500000000000000" pitchFamily="2" charset="0"/>
              </a:rPr>
              <a:t>Câu hỏi trong </a:t>
            </a:r>
            <a:r>
              <a:rPr lang="vi-VN" sz="1600" b="1" dirty="0">
                <a:solidFill>
                  <a:srgbClr val="000099"/>
                </a:solidFill>
                <a:latin typeface="Montserrat" panose="00000500000000000000" pitchFamily="2" charset="0"/>
              </a:rPr>
              <a:t>phạm vi hẹp</a:t>
            </a:r>
          </a:p>
          <a:p>
            <a:pPr lvl="1"/>
            <a:r>
              <a:rPr lang="vi-VN" sz="1600" dirty="0">
                <a:solidFill>
                  <a:srgbClr val="DE8848"/>
                </a:solidFill>
                <a:latin typeface="Montserrat" panose="00000500000000000000" pitchFamily="2" charset="0"/>
              </a:rPr>
              <a:t> </a:t>
            </a:r>
            <a:r>
              <a:rPr lang="vi-VN" sz="1600" dirty="0">
                <a:solidFill>
                  <a:srgbClr val="000099"/>
                </a:solidFill>
                <a:latin typeface="Montserrat" panose="00000500000000000000" pitchFamily="2" charset="0"/>
              </a:rPr>
              <a:t>Câu trả lời đòi hỏi kiểm tra </a:t>
            </a:r>
            <a:r>
              <a:rPr lang="vi-VN" sz="1600" b="1" dirty="0">
                <a:solidFill>
                  <a:srgbClr val="000099"/>
                </a:solidFill>
                <a:latin typeface="Montserrat" panose="00000500000000000000" pitchFamily="2" charset="0"/>
              </a:rPr>
              <a:t>mức độ chứng cứ mới </a:t>
            </a:r>
            <a:r>
              <a:rPr lang="vi-VN" sz="1600" dirty="0">
                <a:solidFill>
                  <a:srgbClr val="000099"/>
                </a:solidFill>
                <a:latin typeface="Montserrat" panose="00000500000000000000" pitchFamily="2" charset="0"/>
              </a:rPr>
              <a:t>hoặc </a:t>
            </a:r>
            <a:r>
              <a:rPr lang="vi-VN" sz="1600" b="1" dirty="0">
                <a:solidFill>
                  <a:srgbClr val="000099"/>
                </a:solidFill>
                <a:latin typeface="Montserrat" panose="00000500000000000000" pitchFamily="2" charset="0"/>
              </a:rPr>
              <a:t>các vấn đề còn mâu thuẫn</a:t>
            </a:r>
          </a:p>
          <a:p>
            <a:pPr lvl="1"/>
            <a:br>
              <a:rPr lang="vi-VN" sz="1600" b="1" dirty="0">
                <a:solidFill>
                  <a:srgbClr val="000099"/>
                </a:solidFill>
                <a:latin typeface="Montserrat" panose="00000500000000000000" pitchFamily="2" charset="0"/>
              </a:rPr>
            </a:br>
            <a:r>
              <a:rPr lang="en-US" sz="1600" dirty="0">
                <a:solidFill>
                  <a:srgbClr val="DE8848"/>
                </a:solidFill>
                <a:latin typeface="Montserrat" panose="00000500000000000000" pitchFamily="2" charset="0"/>
                <a:sym typeface="Wingdings" panose="05000000000000000000" pitchFamily="2" charset="2"/>
              </a:rPr>
              <a:t> </a:t>
            </a:r>
            <a:r>
              <a:rPr lang="vi-VN" sz="1600" b="1" dirty="0">
                <a:solidFill>
                  <a:srgbClr val="993300"/>
                </a:solidFill>
                <a:latin typeface="Montserrat" panose="00000500000000000000" pitchFamily="2" charset="0"/>
              </a:rPr>
              <a:t>nguồn tài liệu cấp</a:t>
            </a:r>
            <a:r>
              <a:rPr lang="en-US" sz="1600" b="1" dirty="0">
                <a:solidFill>
                  <a:srgbClr val="993300"/>
                </a:solidFill>
                <a:latin typeface="Montserrat" panose="00000500000000000000" pitchFamily="2" charset="0"/>
              </a:rPr>
              <a:t> một và cấp hai </a:t>
            </a:r>
          </a:p>
          <a:p>
            <a:pPr lvl="1"/>
            <a:endParaRPr lang="en-US" sz="1600" b="1" dirty="0">
              <a:solidFill>
                <a:srgbClr val="993300"/>
              </a:solidFill>
              <a:latin typeface="Montserrat" panose="00000500000000000000" pitchFamily="2" charset="0"/>
            </a:endParaRPr>
          </a:p>
          <a:p>
            <a:pPr marL="230188" lvl="1" indent="-230188"/>
            <a:r>
              <a:rPr lang="vi-VN" sz="1600" dirty="0">
                <a:solidFill>
                  <a:srgbClr val="003366"/>
                </a:solidFill>
                <a:latin typeface="Montserrat" panose="00000500000000000000" pitchFamily="2" charset="0"/>
              </a:rPr>
              <a:t>Vd: </a:t>
            </a:r>
            <a:endParaRPr lang="en-US" sz="1600" dirty="0">
              <a:solidFill>
                <a:srgbClr val="003366"/>
              </a:solidFill>
              <a:latin typeface="Montserrat" panose="00000500000000000000" pitchFamily="2" charset="0"/>
            </a:endParaRPr>
          </a:p>
          <a:p>
            <a:pPr marL="230188" lvl="1" indent="-230188">
              <a:buFont typeface="Arial" panose="020B0604020202020204" pitchFamily="34" charset="0"/>
              <a:buChar char="•"/>
            </a:pPr>
            <a:r>
              <a:rPr lang="en-US" sz="1600" dirty="0">
                <a:solidFill>
                  <a:srgbClr val="006600"/>
                </a:solidFill>
                <a:latin typeface="Montserrat" panose="00000500000000000000" pitchFamily="2" charset="0"/>
              </a:rPr>
              <a:t>Hiệu quả của Empagliflozin trong điều trị suy tim phân suất tống máu giảm?</a:t>
            </a:r>
          </a:p>
          <a:p>
            <a:pPr marL="230188" lvl="1" indent="-230188">
              <a:buFont typeface="Arial" panose="020B0604020202020204" pitchFamily="34" charset="0"/>
              <a:buChar char="•"/>
            </a:pPr>
            <a:r>
              <a:rPr lang="en-US" sz="1600" dirty="0">
                <a:solidFill>
                  <a:srgbClr val="006600"/>
                </a:solidFill>
                <a:latin typeface="Montserrat" panose="00000500000000000000" pitchFamily="2" charset="0"/>
              </a:rPr>
              <a:t>Hiệu quả và an toàn của các thuốc điều trị COVID-19 đường uống?</a:t>
            </a:r>
            <a:endParaRPr lang="en-US" sz="2800" dirty="0">
              <a:latin typeface="Montserrat" panose="00000500000000000000" pitchFamily="2" charset="0"/>
            </a:endParaRPr>
          </a:p>
        </p:txBody>
      </p:sp>
      <p:sp>
        <p:nvSpPr>
          <p:cNvPr id="19" name="TextBox 18">
            <a:extLst>
              <a:ext uri="{FF2B5EF4-FFF2-40B4-BE49-F238E27FC236}">
                <a16:creationId xmlns:a16="http://schemas.microsoft.com/office/drawing/2014/main" id="{398E5B6A-53B6-2F5F-3442-853E37B16445}"/>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21</a:t>
            </a:fld>
            <a:endParaRPr lang="en-US" dirty="0"/>
          </a:p>
        </p:txBody>
      </p:sp>
    </p:spTree>
    <p:extLst>
      <p:ext uri="{BB962C8B-B14F-4D97-AF65-F5344CB8AC3E}">
        <p14:creationId xmlns:p14="http://schemas.microsoft.com/office/powerpoint/2010/main" val="418637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477150" y="706956"/>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Phân loại một số loại TLTK</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Content Placeholder 2">
            <a:extLst>
              <a:ext uri="{FF2B5EF4-FFF2-40B4-BE49-F238E27FC236}">
                <a16:creationId xmlns:a16="http://schemas.microsoft.com/office/drawing/2014/main" id="{EE934814-5134-4734-3313-EC75A43AF523}"/>
              </a:ext>
            </a:extLst>
          </p:cNvPr>
          <p:cNvSpPr txBox="1">
            <a:spLocks/>
          </p:cNvSpPr>
          <p:nvPr/>
        </p:nvSpPr>
        <p:spPr>
          <a:xfrm>
            <a:off x="537450" y="1189679"/>
            <a:ext cx="4690332" cy="55874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Montserrat" panose="00000500000000000000" pitchFamily="2" charset="0"/>
              </a:rPr>
              <a:t>Tài liệu cấp 1 </a:t>
            </a:r>
          </a:p>
          <a:p>
            <a:r>
              <a:rPr lang="en-US" sz="2000" b="1" dirty="0">
                <a:latin typeface="Montserrat" panose="00000500000000000000" pitchFamily="2" charset="0"/>
              </a:rPr>
              <a:t>Bài báo trên các tạp chí:</a:t>
            </a:r>
            <a:br>
              <a:rPr lang="vi-VN" sz="1600" b="1" dirty="0">
                <a:solidFill>
                  <a:srgbClr val="000099"/>
                </a:solidFill>
                <a:latin typeface="Montserrat" panose="00000500000000000000" pitchFamily="2" charset="0"/>
              </a:rPr>
            </a:br>
            <a:endParaRPr lang="en-US" sz="2800" dirty="0">
              <a:latin typeface="Montserrat" panose="00000500000000000000" pitchFamily="2" charset="0"/>
            </a:endParaRPr>
          </a:p>
        </p:txBody>
      </p:sp>
      <p:sp>
        <p:nvSpPr>
          <p:cNvPr id="16" name="TextBox 15">
            <a:extLst>
              <a:ext uri="{FF2B5EF4-FFF2-40B4-BE49-F238E27FC236}">
                <a16:creationId xmlns:a16="http://schemas.microsoft.com/office/drawing/2014/main" id="{97F36341-32A5-9E99-F9B3-D9B7EA2F6760}"/>
              </a:ext>
            </a:extLst>
          </p:cNvPr>
          <p:cNvSpPr txBox="1"/>
          <p:nvPr/>
        </p:nvSpPr>
        <p:spPr>
          <a:xfrm>
            <a:off x="4231199" y="4797393"/>
            <a:ext cx="4572000" cy="461665"/>
          </a:xfrm>
          <a:prstGeom prst="rect">
            <a:avLst/>
          </a:prstGeom>
          <a:noFill/>
        </p:spPr>
        <p:txBody>
          <a:bodyPr wrap="square">
            <a:spAutoFit/>
          </a:bodyPr>
          <a:lstStyle/>
          <a:p>
            <a:pPr algn="r"/>
            <a:r>
              <a:rPr lang="en-US" sz="1200" b="0" i="0" dirty="0">
                <a:solidFill>
                  <a:schemeClr val="bg2"/>
                </a:solidFill>
                <a:effectLst/>
                <a:latin typeface="Montserrat" panose="00000500000000000000" pitchFamily="2" charset="0"/>
              </a:rPr>
              <a:t>https://doi.org/10.1038/s41586-020-2008-3</a:t>
            </a:r>
          </a:p>
          <a:p>
            <a:pPr algn="r"/>
            <a:endParaRPr lang="en-US" sz="1200" b="0" i="0" dirty="0">
              <a:solidFill>
                <a:schemeClr val="bg2"/>
              </a:solidFill>
              <a:effectLst/>
              <a:latin typeface="Montserrat" panose="00000500000000000000" pitchFamily="2" charset="0"/>
            </a:endParaRPr>
          </a:p>
        </p:txBody>
      </p:sp>
      <p:sp>
        <p:nvSpPr>
          <p:cNvPr id="18" name="TextBox 17">
            <a:extLst>
              <a:ext uri="{FF2B5EF4-FFF2-40B4-BE49-F238E27FC236}">
                <a16:creationId xmlns:a16="http://schemas.microsoft.com/office/drawing/2014/main" id="{596D33B7-DFAC-18BC-9296-EFD2AAEB0B44}"/>
              </a:ext>
            </a:extLst>
          </p:cNvPr>
          <p:cNvSpPr txBox="1"/>
          <p:nvPr/>
        </p:nvSpPr>
        <p:spPr>
          <a:xfrm>
            <a:off x="537450" y="1858911"/>
            <a:ext cx="4572000" cy="3200876"/>
          </a:xfrm>
          <a:prstGeom prst="rect">
            <a:avLst/>
          </a:prstGeom>
          <a:noFill/>
        </p:spPr>
        <p:txBody>
          <a:bodyPr wrap="square">
            <a:spAutoFit/>
          </a:bodyPr>
          <a:lstStyle/>
          <a:p>
            <a:pPr>
              <a:spcBef>
                <a:spcPts val="200"/>
              </a:spcBef>
            </a:pPr>
            <a:r>
              <a:rPr lang="en-GB" altLang="en-US" b="1" dirty="0">
                <a:solidFill>
                  <a:srgbClr val="2F4A8A"/>
                </a:solidFill>
                <a:latin typeface="Montserrat" panose="00000500000000000000" pitchFamily="2" charset="0"/>
              </a:rPr>
              <a:t>Sử dụng để: </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công bố các phát hiện</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tìm hiểu về các nghiên cứu chung lĩnh vực</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xác định phương pháp nghiên cứu</a:t>
            </a:r>
          </a:p>
          <a:p>
            <a:pPr>
              <a:spcBef>
                <a:spcPts val="200"/>
              </a:spcBef>
            </a:pPr>
            <a:r>
              <a:rPr lang="en-GB" altLang="en-US" b="1" dirty="0">
                <a:solidFill>
                  <a:srgbClr val="2F4A8A"/>
                </a:solidFill>
                <a:latin typeface="Montserrat" panose="00000500000000000000" pitchFamily="2" charset="0"/>
              </a:rPr>
              <a:t>Đặc điểm</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được viết bởi chuyên gia, nhà nghiên cứu</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hướng đến người đọc chuyên môn</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bài viết luôn có trích dẫn</a:t>
            </a:r>
          </a:p>
          <a:p>
            <a:pPr marL="285750" lvl="1" indent="-285750">
              <a:spcBef>
                <a:spcPts val="200"/>
              </a:spcBef>
              <a:buFont typeface="Arial" panose="020B0604020202020204" pitchFamily="34" charset="0"/>
              <a:buChar char="•"/>
            </a:pPr>
            <a:r>
              <a:rPr lang="en-GB" altLang="en-US" b="1" dirty="0">
                <a:solidFill>
                  <a:srgbClr val="00B050"/>
                </a:solidFill>
                <a:latin typeface="Montserrat" panose="00000500000000000000" pitchFamily="2" charset="0"/>
              </a:rPr>
              <a:t>peer reviewed – bình duyệt độc lập</a:t>
            </a:r>
          </a:p>
          <a:p>
            <a:pPr>
              <a:spcBef>
                <a:spcPts val="200"/>
              </a:spcBef>
            </a:pPr>
            <a:r>
              <a:rPr lang="en-GB" altLang="en-US" b="1" dirty="0">
                <a:solidFill>
                  <a:srgbClr val="2F4A8A"/>
                </a:solidFill>
                <a:latin typeface="Montserrat" panose="00000500000000000000" pitchFamily="2" charset="0"/>
              </a:rPr>
              <a:t>Điểm mạnh, điểm yếu</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chất lượng cao, đáng tin cậy</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có thể chậm công bố do tiến trình bình duyệt</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thường có phí – phí công bố + phí truy cập</a:t>
            </a:r>
          </a:p>
        </p:txBody>
      </p:sp>
      <p:pic>
        <p:nvPicPr>
          <p:cNvPr id="8" name="Picture 7">
            <a:extLst>
              <a:ext uri="{FF2B5EF4-FFF2-40B4-BE49-F238E27FC236}">
                <a16:creationId xmlns:a16="http://schemas.microsoft.com/office/drawing/2014/main" id="{7B9BD733-8D31-91CE-71F6-1E65C0445EE5}"/>
              </a:ext>
            </a:extLst>
          </p:cNvPr>
          <p:cNvPicPr>
            <a:picLocks noChangeAspect="1"/>
          </p:cNvPicPr>
          <p:nvPr/>
        </p:nvPicPr>
        <p:blipFill rotWithShape="1">
          <a:blip r:embed="rId3"/>
          <a:srcRect l="1542"/>
          <a:stretch/>
        </p:blipFill>
        <p:spPr>
          <a:xfrm>
            <a:off x="5051521" y="1336746"/>
            <a:ext cx="4034550" cy="3253080"/>
          </a:xfrm>
          <a:prstGeom prst="rect">
            <a:avLst/>
          </a:prstGeom>
        </p:spPr>
      </p:pic>
      <p:sp>
        <p:nvSpPr>
          <p:cNvPr id="9" name="Oval 8">
            <a:extLst>
              <a:ext uri="{FF2B5EF4-FFF2-40B4-BE49-F238E27FC236}">
                <a16:creationId xmlns:a16="http://schemas.microsoft.com/office/drawing/2014/main" id="{5B2161A3-07EE-753E-541A-994F6B405B1F}"/>
              </a:ext>
            </a:extLst>
          </p:cNvPr>
          <p:cNvSpPr/>
          <p:nvPr/>
        </p:nvSpPr>
        <p:spPr>
          <a:xfrm>
            <a:off x="4950691" y="1283856"/>
            <a:ext cx="609600" cy="3315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4E6A92B-25F0-C0D0-D9E4-F1B9FF953568}"/>
              </a:ext>
            </a:extLst>
          </p:cNvPr>
          <p:cNvSpPr txBox="1"/>
          <p:nvPr/>
        </p:nvSpPr>
        <p:spPr>
          <a:xfrm>
            <a:off x="4861838" y="714969"/>
            <a:ext cx="4224233" cy="738664"/>
          </a:xfrm>
          <a:prstGeom prst="rect">
            <a:avLst/>
          </a:prstGeom>
          <a:noFill/>
        </p:spPr>
        <p:txBody>
          <a:bodyPr wrap="none" rtlCol="0">
            <a:spAutoFit/>
          </a:bodyPr>
          <a:lstStyle/>
          <a:p>
            <a:pPr algn="ctr"/>
            <a:r>
              <a:rPr lang="en-US" dirty="0">
                <a:solidFill>
                  <a:srgbClr val="FF0000"/>
                </a:solidFill>
              </a:rPr>
              <a:t>Article/Research Article/Case report</a:t>
            </a:r>
          </a:p>
          <a:p>
            <a:pPr algn="ctr"/>
            <a:r>
              <a:rPr lang="en-US" dirty="0">
                <a:solidFill>
                  <a:srgbClr val="FF0000"/>
                </a:solidFill>
              </a:rPr>
              <a:t>/Clinical study/Commentaries and letters to editors</a:t>
            </a:r>
          </a:p>
          <a:p>
            <a:pPr algn="ctr"/>
            <a:endParaRPr lang="en-US" dirty="0">
              <a:solidFill>
                <a:srgbClr val="FF0000"/>
              </a:solidFill>
            </a:endParaRPr>
          </a:p>
        </p:txBody>
      </p:sp>
      <p:sp>
        <p:nvSpPr>
          <p:cNvPr id="23" name="TextBox 22">
            <a:extLst>
              <a:ext uri="{FF2B5EF4-FFF2-40B4-BE49-F238E27FC236}">
                <a16:creationId xmlns:a16="http://schemas.microsoft.com/office/drawing/2014/main" id="{2CD32FFA-EB8A-FAAA-BFBA-39A4BE627FAB}"/>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22</a:t>
            </a:fld>
            <a:endParaRPr lang="en-US" dirty="0"/>
          </a:p>
        </p:txBody>
      </p:sp>
    </p:spTree>
    <p:extLst>
      <p:ext uri="{BB962C8B-B14F-4D97-AF65-F5344CB8AC3E}">
        <p14:creationId xmlns:p14="http://schemas.microsoft.com/office/powerpoint/2010/main" val="232469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3" name="Picture 2">
            <a:extLst>
              <a:ext uri="{FF2B5EF4-FFF2-40B4-BE49-F238E27FC236}">
                <a16:creationId xmlns:a16="http://schemas.microsoft.com/office/drawing/2014/main" id="{1F8E9290-68DD-05D0-76F1-ED934CB1D3D6}"/>
              </a:ext>
            </a:extLst>
          </p:cNvPr>
          <p:cNvPicPr>
            <a:picLocks noChangeAspect="1"/>
          </p:cNvPicPr>
          <p:nvPr/>
        </p:nvPicPr>
        <p:blipFill>
          <a:blip r:embed="rId3"/>
          <a:stretch>
            <a:fillRect/>
          </a:stretch>
        </p:blipFill>
        <p:spPr>
          <a:xfrm>
            <a:off x="5289500" y="1665782"/>
            <a:ext cx="3734853" cy="2883258"/>
          </a:xfrm>
          <a:prstGeom prst="rect">
            <a:avLst/>
          </a:prstGeom>
        </p:spPr>
      </p:pic>
      <p:sp>
        <p:nvSpPr>
          <p:cNvPr id="710" name="Google Shape;710;p41"/>
          <p:cNvSpPr txBox="1">
            <a:spLocks noGrp="1"/>
          </p:cNvSpPr>
          <p:nvPr>
            <p:ph type="title"/>
          </p:nvPr>
        </p:nvSpPr>
        <p:spPr>
          <a:xfrm>
            <a:off x="477150" y="706956"/>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Phân loại một số loại TLTK</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Content Placeholder 2">
            <a:extLst>
              <a:ext uri="{FF2B5EF4-FFF2-40B4-BE49-F238E27FC236}">
                <a16:creationId xmlns:a16="http://schemas.microsoft.com/office/drawing/2014/main" id="{EE934814-5134-4734-3313-EC75A43AF523}"/>
              </a:ext>
            </a:extLst>
          </p:cNvPr>
          <p:cNvSpPr txBox="1">
            <a:spLocks/>
          </p:cNvSpPr>
          <p:nvPr/>
        </p:nvSpPr>
        <p:spPr>
          <a:xfrm>
            <a:off x="537450" y="1189679"/>
            <a:ext cx="4690332" cy="55874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Montserrat" panose="00000500000000000000" pitchFamily="2" charset="0"/>
              </a:rPr>
              <a:t>Tài liệu cấp 1/2 </a:t>
            </a:r>
          </a:p>
          <a:p>
            <a:r>
              <a:rPr lang="en-US" sz="2000" b="1" dirty="0">
                <a:latin typeface="Montserrat" panose="00000500000000000000" pitchFamily="2" charset="0"/>
              </a:rPr>
              <a:t>Reviews:</a:t>
            </a:r>
            <a:br>
              <a:rPr lang="vi-VN" sz="1600" b="1" dirty="0">
                <a:solidFill>
                  <a:srgbClr val="000099"/>
                </a:solidFill>
                <a:latin typeface="Montserrat" panose="00000500000000000000" pitchFamily="2" charset="0"/>
              </a:rPr>
            </a:br>
            <a:endParaRPr lang="en-US" sz="2800" dirty="0">
              <a:latin typeface="Montserrat" panose="00000500000000000000" pitchFamily="2" charset="0"/>
            </a:endParaRPr>
          </a:p>
        </p:txBody>
      </p:sp>
      <p:sp>
        <p:nvSpPr>
          <p:cNvPr id="16" name="TextBox 15">
            <a:extLst>
              <a:ext uri="{FF2B5EF4-FFF2-40B4-BE49-F238E27FC236}">
                <a16:creationId xmlns:a16="http://schemas.microsoft.com/office/drawing/2014/main" id="{97F36341-32A5-9E99-F9B3-D9B7EA2F6760}"/>
              </a:ext>
            </a:extLst>
          </p:cNvPr>
          <p:cNvSpPr txBox="1"/>
          <p:nvPr/>
        </p:nvSpPr>
        <p:spPr>
          <a:xfrm>
            <a:off x="4058884" y="4784760"/>
            <a:ext cx="4572000" cy="646331"/>
          </a:xfrm>
          <a:prstGeom prst="rect">
            <a:avLst/>
          </a:prstGeom>
          <a:noFill/>
        </p:spPr>
        <p:txBody>
          <a:bodyPr wrap="square">
            <a:spAutoFit/>
          </a:bodyPr>
          <a:lstStyle/>
          <a:p>
            <a:pPr algn="r"/>
            <a:r>
              <a:rPr lang="en-US" sz="1200" b="0" i="0" dirty="0">
                <a:solidFill>
                  <a:schemeClr val="bg2"/>
                </a:solidFill>
                <a:effectLst/>
                <a:latin typeface="Montserrat" panose="00000500000000000000" pitchFamily="2" charset="0"/>
              </a:rPr>
              <a:t>https://doi.org/10.1038/nrd2660</a:t>
            </a:r>
          </a:p>
          <a:p>
            <a:pPr algn="r"/>
            <a:endParaRPr lang="en-US" sz="1200" b="0" i="0" dirty="0">
              <a:solidFill>
                <a:schemeClr val="bg2"/>
              </a:solidFill>
              <a:effectLst/>
              <a:latin typeface="Montserrat" panose="00000500000000000000" pitchFamily="2" charset="0"/>
            </a:endParaRPr>
          </a:p>
          <a:p>
            <a:pPr algn="r"/>
            <a:endParaRPr lang="en-US" sz="1200" b="0" i="0" dirty="0">
              <a:solidFill>
                <a:schemeClr val="bg2"/>
              </a:solidFill>
              <a:effectLst/>
              <a:latin typeface="Montserrat" panose="00000500000000000000" pitchFamily="2" charset="0"/>
            </a:endParaRPr>
          </a:p>
        </p:txBody>
      </p:sp>
      <p:sp>
        <p:nvSpPr>
          <p:cNvPr id="18" name="TextBox 17">
            <a:extLst>
              <a:ext uri="{FF2B5EF4-FFF2-40B4-BE49-F238E27FC236}">
                <a16:creationId xmlns:a16="http://schemas.microsoft.com/office/drawing/2014/main" id="{596D33B7-DFAC-18BC-9296-EFD2AAEB0B44}"/>
              </a:ext>
            </a:extLst>
          </p:cNvPr>
          <p:cNvSpPr txBox="1"/>
          <p:nvPr/>
        </p:nvSpPr>
        <p:spPr>
          <a:xfrm>
            <a:off x="476441" y="1833170"/>
            <a:ext cx="4812350" cy="3365024"/>
          </a:xfrm>
          <a:prstGeom prst="rect">
            <a:avLst/>
          </a:prstGeom>
          <a:noFill/>
        </p:spPr>
        <p:txBody>
          <a:bodyPr wrap="square">
            <a:spAutoFit/>
          </a:bodyPr>
          <a:lstStyle/>
          <a:p>
            <a:pPr>
              <a:spcBef>
                <a:spcPts val="200"/>
              </a:spcBef>
            </a:pPr>
            <a:r>
              <a:rPr lang="en-GB" altLang="en-US" b="1" dirty="0">
                <a:solidFill>
                  <a:srgbClr val="2F4A8A"/>
                </a:solidFill>
                <a:latin typeface="Montserrat" panose="00000500000000000000" pitchFamily="2" charset="0"/>
              </a:rPr>
              <a:t>Phân biệt giữa</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Narrative review (Tổng quan có định hướng)</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Systematic review (Tổng quan hệ thống)</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Meta-analysis (Phân tích gộp)</a:t>
            </a:r>
          </a:p>
          <a:p>
            <a:pPr>
              <a:spcBef>
                <a:spcPts val="200"/>
              </a:spcBef>
            </a:pPr>
            <a:r>
              <a:rPr lang="en-GB" altLang="en-US" b="1" dirty="0">
                <a:solidFill>
                  <a:srgbClr val="2F4A8A"/>
                </a:solidFill>
                <a:latin typeface="Montserrat" panose="00000500000000000000" pitchFamily="2" charset="0"/>
              </a:rPr>
              <a:t>Đặc điểm</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Bài tổng quan về một mảng nghiên cứu chuyên biệt</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Cung cấp cái nhìn tổng quát và tập hợp các bài nghiên cứu gốc từ TLTK cấp 1</a:t>
            </a:r>
          </a:p>
          <a:p>
            <a:pPr marL="285750" lvl="1" indent="-285750">
              <a:spcBef>
                <a:spcPts val="200"/>
              </a:spcBef>
              <a:buFont typeface="Arial" panose="020B0604020202020204" pitchFamily="34" charset="0"/>
              <a:buChar char="•"/>
            </a:pPr>
            <a:r>
              <a:rPr lang="en-GB" altLang="en-US" b="1" dirty="0">
                <a:solidFill>
                  <a:srgbClr val="00B050"/>
                </a:solidFill>
                <a:latin typeface="Montserrat" panose="00000500000000000000" pitchFamily="2" charset="0"/>
              </a:rPr>
              <a:t>Tiêu đề: ‘Review’, ‘Reviews’, ‘Trend in…’</a:t>
            </a:r>
          </a:p>
          <a:p>
            <a:pPr>
              <a:spcBef>
                <a:spcPts val="200"/>
              </a:spcBef>
            </a:pPr>
            <a:r>
              <a:rPr lang="en-GB" altLang="en-US" b="1" dirty="0">
                <a:solidFill>
                  <a:srgbClr val="2F4A8A"/>
                </a:solidFill>
                <a:latin typeface="Montserrat" panose="00000500000000000000" pitchFamily="2" charset="0"/>
              </a:rPr>
              <a:t>Điểm mạnh, điểm yếu</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Dễ đọc – tìm kiếm thông tin nhanh</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Cần phải chọn lọc TLTK và kiểm chứng lại bài báo gốc</a:t>
            </a:r>
          </a:p>
        </p:txBody>
      </p:sp>
      <p:sp>
        <p:nvSpPr>
          <p:cNvPr id="9" name="Oval 8">
            <a:extLst>
              <a:ext uri="{FF2B5EF4-FFF2-40B4-BE49-F238E27FC236}">
                <a16:creationId xmlns:a16="http://schemas.microsoft.com/office/drawing/2014/main" id="{5B2161A3-07EE-753E-541A-994F6B405B1F}"/>
              </a:ext>
            </a:extLst>
          </p:cNvPr>
          <p:cNvSpPr/>
          <p:nvPr/>
        </p:nvSpPr>
        <p:spPr>
          <a:xfrm>
            <a:off x="7001662" y="1965573"/>
            <a:ext cx="1837537" cy="5322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4E6A92B-25F0-C0D0-D9E4-F1B9FF953568}"/>
              </a:ext>
            </a:extLst>
          </p:cNvPr>
          <p:cNvSpPr txBox="1"/>
          <p:nvPr/>
        </p:nvSpPr>
        <p:spPr>
          <a:xfrm>
            <a:off x="5466169" y="1208109"/>
            <a:ext cx="3619902" cy="307777"/>
          </a:xfrm>
          <a:prstGeom prst="rect">
            <a:avLst/>
          </a:prstGeom>
          <a:noFill/>
        </p:spPr>
        <p:txBody>
          <a:bodyPr wrap="none" rtlCol="0">
            <a:spAutoFit/>
          </a:bodyPr>
          <a:lstStyle/>
          <a:p>
            <a:pPr algn="ctr"/>
            <a:r>
              <a:rPr lang="en-US" dirty="0">
                <a:solidFill>
                  <a:srgbClr val="FF0000"/>
                </a:solidFill>
              </a:rPr>
              <a:t>Review / Systematic review / Meta-analysis</a:t>
            </a:r>
          </a:p>
        </p:txBody>
      </p:sp>
      <p:sp>
        <p:nvSpPr>
          <p:cNvPr id="20" name="TextBox 19">
            <a:extLst>
              <a:ext uri="{FF2B5EF4-FFF2-40B4-BE49-F238E27FC236}">
                <a16:creationId xmlns:a16="http://schemas.microsoft.com/office/drawing/2014/main" id="{BB5B88F1-094E-4286-D00B-9A1CB260D5A5}"/>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23</a:t>
            </a:fld>
            <a:endParaRPr lang="en-US" dirty="0"/>
          </a:p>
        </p:txBody>
      </p:sp>
    </p:spTree>
    <p:extLst>
      <p:ext uri="{BB962C8B-B14F-4D97-AF65-F5344CB8AC3E}">
        <p14:creationId xmlns:p14="http://schemas.microsoft.com/office/powerpoint/2010/main" val="1049857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477150" y="706956"/>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Phân loại một số loại TLTK</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Content Placeholder 2">
            <a:extLst>
              <a:ext uri="{FF2B5EF4-FFF2-40B4-BE49-F238E27FC236}">
                <a16:creationId xmlns:a16="http://schemas.microsoft.com/office/drawing/2014/main" id="{EE934814-5134-4734-3313-EC75A43AF523}"/>
              </a:ext>
            </a:extLst>
          </p:cNvPr>
          <p:cNvSpPr txBox="1">
            <a:spLocks/>
          </p:cNvSpPr>
          <p:nvPr/>
        </p:nvSpPr>
        <p:spPr>
          <a:xfrm>
            <a:off x="537450" y="1189679"/>
            <a:ext cx="4690332" cy="55874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Montserrat" panose="00000500000000000000" pitchFamily="2" charset="0"/>
              </a:rPr>
              <a:t>Tài liệu cấp 2</a:t>
            </a:r>
          </a:p>
          <a:p>
            <a:r>
              <a:rPr lang="en-US" sz="2000" b="1" dirty="0">
                <a:latin typeface="Montserrat" panose="00000500000000000000" pitchFamily="2" charset="0"/>
              </a:rPr>
              <a:t>Các cơ sở dữ liệu y văn:</a:t>
            </a:r>
            <a:br>
              <a:rPr lang="vi-VN" sz="1600" b="1" dirty="0">
                <a:solidFill>
                  <a:srgbClr val="000099"/>
                </a:solidFill>
                <a:latin typeface="Montserrat" panose="00000500000000000000" pitchFamily="2" charset="0"/>
              </a:rPr>
            </a:br>
            <a:endParaRPr lang="en-US" sz="2800" dirty="0">
              <a:latin typeface="Montserrat" panose="00000500000000000000" pitchFamily="2" charset="0"/>
            </a:endParaRPr>
          </a:p>
        </p:txBody>
      </p:sp>
      <p:pic>
        <p:nvPicPr>
          <p:cNvPr id="4" name="Picture 3">
            <a:extLst>
              <a:ext uri="{FF2B5EF4-FFF2-40B4-BE49-F238E27FC236}">
                <a16:creationId xmlns:a16="http://schemas.microsoft.com/office/drawing/2014/main" id="{31734421-76B9-CA6A-9947-E77030023DA9}"/>
              </a:ext>
            </a:extLst>
          </p:cNvPr>
          <p:cNvPicPr>
            <a:picLocks noChangeAspect="1"/>
          </p:cNvPicPr>
          <p:nvPr/>
        </p:nvPicPr>
        <p:blipFill rotWithShape="1">
          <a:blip r:embed="rId3"/>
          <a:srcRect t="2456" b="15532"/>
          <a:stretch/>
        </p:blipFill>
        <p:spPr>
          <a:xfrm>
            <a:off x="738325" y="2096655"/>
            <a:ext cx="7769462" cy="2262910"/>
          </a:xfrm>
          <a:prstGeom prst="rect">
            <a:avLst/>
          </a:prstGeom>
        </p:spPr>
      </p:pic>
      <p:sp>
        <p:nvSpPr>
          <p:cNvPr id="19" name="TextBox 18">
            <a:extLst>
              <a:ext uri="{FF2B5EF4-FFF2-40B4-BE49-F238E27FC236}">
                <a16:creationId xmlns:a16="http://schemas.microsoft.com/office/drawing/2014/main" id="{3A696C87-0DA6-A410-8644-396E242B0B88}"/>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24</a:t>
            </a:fld>
            <a:endParaRPr lang="en-US" dirty="0"/>
          </a:p>
        </p:txBody>
      </p:sp>
    </p:spTree>
    <p:extLst>
      <p:ext uri="{BB962C8B-B14F-4D97-AF65-F5344CB8AC3E}">
        <p14:creationId xmlns:p14="http://schemas.microsoft.com/office/powerpoint/2010/main" val="514338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477150" y="706956"/>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Phân loại một số loại TLTK</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Content Placeholder 2">
            <a:extLst>
              <a:ext uri="{FF2B5EF4-FFF2-40B4-BE49-F238E27FC236}">
                <a16:creationId xmlns:a16="http://schemas.microsoft.com/office/drawing/2014/main" id="{EE934814-5134-4734-3313-EC75A43AF523}"/>
              </a:ext>
            </a:extLst>
          </p:cNvPr>
          <p:cNvSpPr txBox="1">
            <a:spLocks/>
          </p:cNvSpPr>
          <p:nvPr/>
        </p:nvSpPr>
        <p:spPr>
          <a:xfrm>
            <a:off x="537450" y="1189679"/>
            <a:ext cx="4690332" cy="55874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Montserrat" panose="00000500000000000000" pitchFamily="2" charset="0"/>
              </a:rPr>
              <a:t>Tài liệu cấp 3</a:t>
            </a:r>
          </a:p>
          <a:p>
            <a:r>
              <a:rPr lang="en-US" sz="2000" b="1" dirty="0">
                <a:latin typeface="Montserrat" panose="00000500000000000000" pitchFamily="2" charset="0"/>
              </a:rPr>
              <a:t>Sách:</a:t>
            </a:r>
            <a:br>
              <a:rPr lang="vi-VN" sz="1600" b="1" dirty="0">
                <a:solidFill>
                  <a:srgbClr val="000099"/>
                </a:solidFill>
                <a:latin typeface="Montserrat" panose="00000500000000000000" pitchFamily="2" charset="0"/>
              </a:rPr>
            </a:br>
            <a:endParaRPr lang="en-US" sz="2800" dirty="0">
              <a:latin typeface="Montserrat" panose="00000500000000000000" pitchFamily="2" charset="0"/>
            </a:endParaRPr>
          </a:p>
        </p:txBody>
      </p:sp>
      <p:pic>
        <p:nvPicPr>
          <p:cNvPr id="12" name="Picture 11">
            <a:extLst>
              <a:ext uri="{FF2B5EF4-FFF2-40B4-BE49-F238E27FC236}">
                <a16:creationId xmlns:a16="http://schemas.microsoft.com/office/drawing/2014/main" id="{3CCA3A96-ED8A-ED95-6AEF-72C5BEEA7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140" y="1968069"/>
            <a:ext cx="7555410" cy="2366683"/>
          </a:xfrm>
          <a:prstGeom prst="rect">
            <a:avLst/>
          </a:prstGeom>
        </p:spPr>
      </p:pic>
      <p:sp>
        <p:nvSpPr>
          <p:cNvPr id="15" name="TextBox 14">
            <a:extLst>
              <a:ext uri="{FF2B5EF4-FFF2-40B4-BE49-F238E27FC236}">
                <a16:creationId xmlns:a16="http://schemas.microsoft.com/office/drawing/2014/main" id="{5C23FF5C-4815-CB69-9509-58CDF285F1F8}"/>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25</a:t>
            </a:fld>
            <a:endParaRPr lang="en-US" dirty="0"/>
          </a:p>
        </p:txBody>
      </p:sp>
    </p:spTree>
    <p:extLst>
      <p:ext uri="{BB962C8B-B14F-4D97-AF65-F5344CB8AC3E}">
        <p14:creationId xmlns:p14="http://schemas.microsoft.com/office/powerpoint/2010/main" val="406967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299" y="2354174"/>
            <a:ext cx="3329505" cy="15263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CẤU TRÚC MỘT BÀI BÁO KHOA HỌC</a:t>
            </a:r>
            <a:endParaRPr dirty="0"/>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7"/>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7"/>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TextBox 132">
            <a:extLst>
              <a:ext uri="{FF2B5EF4-FFF2-40B4-BE49-F238E27FC236}">
                <a16:creationId xmlns:a16="http://schemas.microsoft.com/office/drawing/2014/main" id="{AA57AB75-CEB8-568A-B7FD-51B3E8413DC1}"/>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26</a:t>
            </a:fld>
            <a:endParaRPr lang="en-US" dirty="0"/>
          </a:p>
        </p:txBody>
      </p:sp>
    </p:spTree>
    <p:extLst>
      <p:ext uri="{BB962C8B-B14F-4D97-AF65-F5344CB8AC3E}">
        <p14:creationId xmlns:p14="http://schemas.microsoft.com/office/powerpoint/2010/main" val="3279325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477150" y="706956"/>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Cấu trúc một bài báo khoa học</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a:extLst>
              <a:ext uri="{FF2B5EF4-FFF2-40B4-BE49-F238E27FC236}">
                <a16:creationId xmlns:a16="http://schemas.microsoft.com/office/drawing/2014/main" id="{5C23FF5C-4815-CB69-9509-58CDF285F1F8}"/>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27</a:t>
            </a:fld>
            <a:endParaRPr lang="en-US" dirty="0"/>
          </a:p>
        </p:txBody>
      </p:sp>
      <p:pic>
        <p:nvPicPr>
          <p:cNvPr id="2" name="Picture 2" descr="How to read and understand scientific articles when you are not a scientist  — Part 2: Effective reading strategy | Writing Scientist">
            <a:extLst>
              <a:ext uri="{FF2B5EF4-FFF2-40B4-BE49-F238E27FC236}">
                <a16:creationId xmlns:a16="http://schemas.microsoft.com/office/drawing/2014/main" id="{626994F4-5178-DC70-50B7-87728787B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19" y="1351733"/>
            <a:ext cx="2659309" cy="34044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7ED29B-BC07-7574-7C85-49FF4E5C3903}"/>
              </a:ext>
            </a:extLst>
          </p:cNvPr>
          <p:cNvSpPr txBox="1"/>
          <p:nvPr/>
        </p:nvSpPr>
        <p:spPr>
          <a:xfrm>
            <a:off x="3929381" y="1559717"/>
            <a:ext cx="4572000" cy="3441968"/>
          </a:xfrm>
          <a:prstGeom prst="rect">
            <a:avLst/>
          </a:prstGeom>
          <a:noFill/>
        </p:spPr>
        <p:txBody>
          <a:bodyPr wrap="square">
            <a:spAutoFit/>
          </a:bodyPr>
          <a:lstStyle/>
          <a:p>
            <a:pPr>
              <a:spcBef>
                <a:spcPts val="200"/>
              </a:spcBef>
            </a:pPr>
            <a:r>
              <a:rPr lang="en-GB" altLang="en-US" b="1" dirty="0">
                <a:solidFill>
                  <a:srgbClr val="2F4A8A"/>
                </a:solidFill>
                <a:latin typeface="Montserrat" panose="00000500000000000000" pitchFamily="2" charset="0"/>
              </a:rPr>
              <a:t>Tóm tắt</a:t>
            </a:r>
          </a:p>
          <a:p>
            <a:pPr>
              <a:spcBef>
                <a:spcPts val="200"/>
              </a:spcBef>
            </a:pPr>
            <a:r>
              <a:rPr lang="en-GB" altLang="en-US" b="1" dirty="0">
                <a:solidFill>
                  <a:srgbClr val="2F4A8A"/>
                </a:solidFill>
                <a:latin typeface="Montserrat" panose="00000500000000000000" pitchFamily="2" charset="0"/>
              </a:rPr>
              <a:t>Đặt vấn đề</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Tại sao tôi làm đề tài này?</a:t>
            </a:r>
          </a:p>
          <a:p>
            <a:pPr marL="285750" lvl="1" indent="-285750">
              <a:spcBef>
                <a:spcPts val="200"/>
              </a:spcBef>
              <a:buFont typeface="Arial" panose="020B0604020202020204" pitchFamily="34" charset="0"/>
              <a:buChar char="•"/>
            </a:pPr>
            <a:r>
              <a:rPr lang="en-GB" altLang="en-US" dirty="0">
                <a:solidFill>
                  <a:schemeClr val="bg2">
                    <a:lumMod val="50000"/>
                  </a:schemeClr>
                </a:solidFill>
                <a:latin typeface="Montserrat" panose="00000500000000000000" pitchFamily="2" charset="0"/>
              </a:rPr>
              <a:t>Khoảng trống NC của tôi để thực hiện là gì</a:t>
            </a:r>
          </a:p>
          <a:p>
            <a:pPr>
              <a:spcBef>
                <a:spcPts val="200"/>
              </a:spcBef>
            </a:pPr>
            <a:r>
              <a:rPr lang="en-GB" altLang="en-US" b="1" dirty="0">
                <a:solidFill>
                  <a:srgbClr val="2F4A8A"/>
                </a:solidFill>
                <a:latin typeface="Montserrat" panose="00000500000000000000" pitchFamily="2" charset="0"/>
              </a:rPr>
              <a:t>Phương pháp</a:t>
            </a:r>
          </a:p>
          <a:p>
            <a:pPr marL="285750" lvl="1" indent="-285750">
              <a:spcBef>
                <a:spcPts val="200"/>
              </a:spcBef>
              <a:buFont typeface="Arial" panose="020B0604020202020204" pitchFamily="34" charset="0"/>
              <a:buChar char="•"/>
            </a:pPr>
            <a:r>
              <a:rPr lang="en-GB" altLang="en-US" dirty="0">
                <a:latin typeface="Montserrat" panose="00000500000000000000" pitchFamily="2" charset="0"/>
              </a:rPr>
              <a:t>Làm cách nào để tôi thực hiện? Cách tái lặp?</a:t>
            </a:r>
          </a:p>
          <a:p>
            <a:pPr lvl="1">
              <a:spcBef>
                <a:spcPts val="200"/>
              </a:spcBef>
            </a:pPr>
            <a:r>
              <a:rPr lang="en-GB" altLang="en-US" b="1" dirty="0">
                <a:solidFill>
                  <a:srgbClr val="2F4A8A"/>
                </a:solidFill>
                <a:latin typeface="Montserrat" panose="00000500000000000000" pitchFamily="2" charset="0"/>
              </a:rPr>
              <a:t>Kết quả</a:t>
            </a:r>
          </a:p>
          <a:p>
            <a:pPr lvl="1">
              <a:spcBef>
                <a:spcPts val="200"/>
              </a:spcBef>
            </a:pPr>
            <a:r>
              <a:rPr lang="en-GB" altLang="en-US" b="1" dirty="0">
                <a:solidFill>
                  <a:srgbClr val="2F4A8A"/>
                </a:solidFill>
                <a:latin typeface="Montserrat" panose="00000500000000000000" pitchFamily="2" charset="0"/>
              </a:rPr>
              <a:t>Bàn luận</a:t>
            </a:r>
          </a:p>
          <a:p>
            <a:pPr marL="285750" lvl="1" indent="-285750">
              <a:spcBef>
                <a:spcPts val="200"/>
              </a:spcBef>
              <a:buFont typeface="Arial" panose="020B0604020202020204" pitchFamily="34" charset="0"/>
              <a:buChar char="•"/>
            </a:pPr>
            <a:r>
              <a:rPr lang="en-GB" altLang="en-US" dirty="0">
                <a:solidFill>
                  <a:schemeClr val="bg2">
                    <a:lumMod val="50000"/>
                  </a:schemeClr>
                </a:solidFill>
                <a:latin typeface="Montserrat" panose="00000500000000000000" pitchFamily="2" charset="0"/>
              </a:rPr>
              <a:t>Đề tài tôi có gì ưu điểm so với trước đây?</a:t>
            </a:r>
          </a:p>
          <a:p>
            <a:pPr marL="285750" lvl="1" indent="-285750">
              <a:spcBef>
                <a:spcPts val="200"/>
              </a:spcBef>
              <a:buFont typeface="Arial" panose="020B0604020202020204" pitchFamily="34" charset="0"/>
              <a:buChar char="•"/>
            </a:pPr>
            <a:r>
              <a:rPr lang="en-GB" altLang="en-US" dirty="0">
                <a:solidFill>
                  <a:schemeClr val="bg2">
                    <a:lumMod val="50000"/>
                  </a:schemeClr>
                </a:solidFill>
                <a:latin typeface="Montserrat" panose="00000500000000000000" pitchFamily="2" charset="0"/>
              </a:rPr>
              <a:t>Khuyết điểm</a:t>
            </a:r>
          </a:p>
          <a:p>
            <a:pPr marL="285750" lvl="1" indent="-285750">
              <a:spcBef>
                <a:spcPts val="200"/>
              </a:spcBef>
              <a:buFont typeface="Arial" panose="020B0604020202020204" pitchFamily="34" charset="0"/>
              <a:buChar char="•"/>
            </a:pPr>
            <a:r>
              <a:rPr lang="en-GB" altLang="en-US" dirty="0">
                <a:solidFill>
                  <a:schemeClr val="bg2">
                    <a:lumMod val="50000"/>
                  </a:schemeClr>
                </a:solidFill>
                <a:latin typeface="Montserrat" panose="00000500000000000000" pitchFamily="2" charset="0"/>
              </a:rPr>
              <a:t>Đề xuất tương lai?</a:t>
            </a:r>
          </a:p>
          <a:p>
            <a:pPr lvl="1">
              <a:spcBef>
                <a:spcPts val="200"/>
              </a:spcBef>
            </a:pPr>
            <a:r>
              <a:rPr lang="en-GB" altLang="en-US" b="1" dirty="0">
                <a:solidFill>
                  <a:srgbClr val="2F4A8A"/>
                </a:solidFill>
                <a:latin typeface="Montserrat" panose="00000500000000000000" pitchFamily="2" charset="0"/>
              </a:rPr>
              <a:t>Tài liệu tham khảo</a:t>
            </a:r>
          </a:p>
          <a:p>
            <a:pPr lvl="1">
              <a:spcBef>
                <a:spcPts val="200"/>
              </a:spcBef>
            </a:pPr>
            <a:endParaRPr lang="en-GB" altLang="en-US" dirty="0">
              <a:solidFill>
                <a:schemeClr val="bg2">
                  <a:lumMod val="50000"/>
                </a:schemeClr>
              </a:solidFill>
              <a:latin typeface="Montserrat" panose="00000500000000000000" pitchFamily="2" charset="0"/>
            </a:endParaRPr>
          </a:p>
          <a:p>
            <a:pPr lvl="1">
              <a:spcBef>
                <a:spcPts val="200"/>
              </a:spcBef>
            </a:pPr>
            <a:endParaRPr lang="en-GB" altLang="en-US" dirty="0">
              <a:latin typeface="Montserrat" panose="00000500000000000000" pitchFamily="2" charset="0"/>
            </a:endParaRPr>
          </a:p>
        </p:txBody>
      </p:sp>
    </p:spTree>
    <p:extLst>
      <p:ext uri="{BB962C8B-B14F-4D97-AF65-F5344CB8AC3E}">
        <p14:creationId xmlns:p14="http://schemas.microsoft.com/office/powerpoint/2010/main" val="4118915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477150" y="467224"/>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Cấu trúc một bài báo khoa học</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a:extLst>
              <a:ext uri="{FF2B5EF4-FFF2-40B4-BE49-F238E27FC236}">
                <a16:creationId xmlns:a16="http://schemas.microsoft.com/office/drawing/2014/main" id="{5C23FF5C-4815-CB69-9509-58CDF285F1F8}"/>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28</a:t>
            </a:fld>
            <a:endParaRPr lang="en-US" dirty="0"/>
          </a:p>
        </p:txBody>
      </p:sp>
      <p:pic>
        <p:nvPicPr>
          <p:cNvPr id="5" name="Picture 4">
            <a:extLst>
              <a:ext uri="{FF2B5EF4-FFF2-40B4-BE49-F238E27FC236}">
                <a16:creationId xmlns:a16="http://schemas.microsoft.com/office/drawing/2014/main" id="{7F1A44A4-DF9E-6DA7-C1D7-56F0A027F1FB}"/>
              </a:ext>
            </a:extLst>
          </p:cNvPr>
          <p:cNvPicPr>
            <a:picLocks noChangeAspect="1"/>
          </p:cNvPicPr>
          <p:nvPr/>
        </p:nvPicPr>
        <p:blipFill>
          <a:blip r:embed="rId3"/>
          <a:stretch>
            <a:fillRect/>
          </a:stretch>
        </p:blipFill>
        <p:spPr>
          <a:xfrm>
            <a:off x="537450" y="966848"/>
            <a:ext cx="4356584" cy="4097125"/>
          </a:xfrm>
          <a:prstGeom prst="rect">
            <a:avLst/>
          </a:prstGeom>
        </p:spPr>
      </p:pic>
      <p:sp>
        <p:nvSpPr>
          <p:cNvPr id="6" name="TextBox 5">
            <a:extLst>
              <a:ext uri="{FF2B5EF4-FFF2-40B4-BE49-F238E27FC236}">
                <a16:creationId xmlns:a16="http://schemas.microsoft.com/office/drawing/2014/main" id="{150A0F16-7BBB-95F2-2F53-899DCDB867EE}"/>
              </a:ext>
            </a:extLst>
          </p:cNvPr>
          <p:cNvSpPr txBox="1"/>
          <p:nvPr/>
        </p:nvSpPr>
        <p:spPr>
          <a:xfrm>
            <a:off x="4894034" y="1792930"/>
            <a:ext cx="4242062" cy="1513235"/>
          </a:xfrm>
          <a:prstGeom prst="rect">
            <a:avLst/>
          </a:prstGeom>
          <a:noFill/>
        </p:spPr>
        <p:txBody>
          <a:bodyPr wrap="square">
            <a:spAutoFit/>
          </a:bodyPr>
          <a:lstStyle/>
          <a:p>
            <a:pPr marL="342900" indent="-342900">
              <a:spcBef>
                <a:spcPts val="200"/>
              </a:spcBef>
              <a:buAutoNum type="arabicPeriod"/>
            </a:pPr>
            <a:r>
              <a:rPr lang="en-GB" altLang="en-US" dirty="0">
                <a:solidFill>
                  <a:schemeClr val="bg2">
                    <a:lumMod val="50000"/>
                  </a:schemeClr>
                </a:solidFill>
                <a:latin typeface="Montserrat" panose="00000500000000000000" pitchFamily="2" charset="0"/>
              </a:rPr>
              <a:t>Tên TẠP CHÍ (Journal)</a:t>
            </a:r>
          </a:p>
          <a:p>
            <a:pPr marL="342900" indent="-342900">
              <a:spcBef>
                <a:spcPts val="200"/>
              </a:spcBef>
              <a:buAutoNum type="arabicPeriod"/>
            </a:pPr>
            <a:r>
              <a:rPr lang="en-GB" altLang="en-US" dirty="0">
                <a:solidFill>
                  <a:schemeClr val="bg2">
                    <a:lumMod val="50000"/>
                  </a:schemeClr>
                </a:solidFill>
                <a:latin typeface="Montserrat" panose="00000500000000000000" pitchFamily="2" charset="0"/>
              </a:rPr>
              <a:t>Tên NHÀ XUẤT BẢN (Publisher)</a:t>
            </a:r>
          </a:p>
          <a:p>
            <a:pPr marL="342900" indent="-342900">
              <a:spcBef>
                <a:spcPts val="200"/>
              </a:spcBef>
              <a:buAutoNum type="arabicPeriod"/>
            </a:pPr>
            <a:r>
              <a:rPr lang="en-GB" altLang="en-US" dirty="0">
                <a:solidFill>
                  <a:schemeClr val="bg2">
                    <a:lumMod val="50000"/>
                  </a:schemeClr>
                </a:solidFill>
                <a:latin typeface="Montserrat" panose="00000500000000000000" pitchFamily="2" charset="0"/>
              </a:rPr>
              <a:t>Dạng bài (bài gốc/ bài tổng quan/review)</a:t>
            </a:r>
          </a:p>
          <a:p>
            <a:pPr marL="342900" indent="-342900">
              <a:spcBef>
                <a:spcPts val="200"/>
              </a:spcBef>
              <a:buAutoNum type="arabicPeriod"/>
            </a:pPr>
            <a:r>
              <a:rPr lang="en-GB" altLang="en-US" dirty="0">
                <a:solidFill>
                  <a:schemeClr val="bg2">
                    <a:lumMod val="50000"/>
                  </a:schemeClr>
                </a:solidFill>
                <a:latin typeface="Montserrat" panose="00000500000000000000" pitchFamily="2" charset="0"/>
              </a:rPr>
              <a:t>Tiêu đề</a:t>
            </a:r>
          </a:p>
          <a:p>
            <a:pPr marL="342900" indent="-342900">
              <a:spcBef>
                <a:spcPts val="200"/>
              </a:spcBef>
              <a:buAutoNum type="arabicPeriod"/>
            </a:pPr>
            <a:r>
              <a:rPr lang="en-GB" altLang="en-US" dirty="0">
                <a:solidFill>
                  <a:schemeClr val="bg2">
                    <a:lumMod val="50000"/>
                  </a:schemeClr>
                </a:solidFill>
                <a:latin typeface="Montserrat" panose="00000500000000000000" pitchFamily="2" charset="0"/>
              </a:rPr>
              <a:t>Tác giả</a:t>
            </a:r>
          </a:p>
          <a:p>
            <a:pPr marL="342900" indent="-342900">
              <a:spcBef>
                <a:spcPts val="200"/>
              </a:spcBef>
              <a:buAutoNum type="arabicPeriod"/>
            </a:pPr>
            <a:r>
              <a:rPr lang="en-GB" altLang="en-US" dirty="0">
                <a:solidFill>
                  <a:schemeClr val="bg2">
                    <a:lumMod val="50000"/>
                  </a:schemeClr>
                </a:solidFill>
                <a:latin typeface="Montserrat" panose="00000500000000000000" pitchFamily="2" charset="0"/>
              </a:rPr>
              <a:t>Tóm tắt</a:t>
            </a:r>
          </a:p>
        </p:txBody>
      </p:sp>
    </p:spTree>
    <p:extLst>
      <p:ext uri="{BB962C8B-B14F-4D97-AF65-F5344CB8AC3E}">
        <p14:creationId xmlns:p14="http://schemas.microsoft.com/office/powerpoint/2010/main" val="2323303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477150" y="467224"/>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Tác giả chính – tác giả liên lạc?</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a:extLst>
              <a:ext uri="{FF2B5EF4-FFF2-40B4-BE49-F238E27FC236}">
                <a16:creationId xmlns:a16="http://schemas.microsoft.com/office/drawing/2014/main" id="{5C23FF5C-4815-CB69-9509-58CDF285F1F8}"/>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29</a:t>
            </a:fld>
            <a:endParaRPr lang="en-US" dirty="0"/>
          </a:p>
        </p:txBody>
      </p:sp>
      <p:sp>
        <p:nvSpPr>
          <p:cNvPr id="6" name="TextBox 5">
            <a:extLst>
              <a:ext uri="{FF2B5EF4-FFF2-40B4-BE49-F238E27FC236}">
                <a16:creationId xmlns:a16="http://schemas.microsoft.com/office/drawing/2014/main" id="{150A0F16-7BBB-95F2-2F53-899DCDB867EE}"/>
              </a:ext>
            </a:extLst>
          </p:cNvPr>
          <p:cNvSpPr txBox="1"/>
          <p:nvPr/>
        </p:nvSpPr>
        <p:spPr>
          <a:xfrm>
            <a:off x="5200348" y="1811783"/>
            <a:ext cx="3943652" cy="2082621"/>
          </a:xfrm>
          <a:prstGeom prst="rect">
            <a:avLst/>
          </a:prstGeom>
          <a:noFill/>
        </p:spPr>
        <p:txBody>
          <a:bodyPr wrap="square">
            <a:spAutoFit/>
          </a:bodyPr>
          <a:lstStyle/>
          <a:p>
            <a:pPr marL="342900" indent="-342900">
              <a:spcBef>
                <a:spcPts val="200"/>
              </a:spcBef>
              <a:buAutoNum type="arabicPeriod"/>
            </a:pPr>
            <a:r>
              <a:rPr lang="en-GB" altLang="en-US" b="1" dirty="0">
                <a:solidFill>
                  <a:schemeClr val="tx1"/>
                </a:solidFill>
                <a:latin typeface="Montserrat" panose="00000500000000000000" pitchFamily="2" charset="0"/>
              </a:rPr>
              <a:t>Tác giả chính (first author): </a:t>
            </a:r>
            <a:r>
              <a:rPr lang="en-GB" altLang="en-US" dirty="0">
                <a:solidFill>
                  <a:schemeClr val="bg2">
                    <a:lumMod val="50000"/>
                  </a:schemeClr>
                </a:solidFill>
                <a:latin typeface="Montserrat" panose="00000500000000000000" pitchFamily="2" charset="0"/>
              </a:rPr>
              <a:t>thường là người làm đề tài chính. Một công trình có thể có 1-2 first author.</a:t>
            </a:r>
          </a:p>
          <a:p>
            <a:pPr marL="342900" indent="-342900">
              <a:spcBef>
                <a:spcPts val="200"/>
              </a:spcBef>
              <a:buAutoNum type="arabicPeriod"/>
            </a:pPr>
            <a:r>
              <a:rPr lang="en-GB" altLang="en-US" b="1" dirty="0">
                <a:solidFill>
                  <a:schemeClr val="tx1"/>
                </a:solidFill>
                <a:latin typeface="Montserrat" panose="00000500000000000000" pitchFamily="2" charset="0"/>
              </a:rPr>
              <a:t>Tác giả liên hệ (corresponding author):  </a:t>
            </a:r>
            <a:r>
              <a:rPr lang="en-GB" altLang="en-US" dirty="0">
                <a:solidFill>
                  <a:schemeClr val="bg2">
                    <a:lumMod val="50000"/>
                  </a:schemeClr>
                </a:solidFill>
                <a:latin typeface="Montserrat" panose="00000500000000000000" pitchFamily="2" charset="0"/>
              </a:rPr>
              <a:t>thường là giáo sư – thầy của tác giả chính thường có dấu * hoặc kí hiệu thư </a:t>
            </a:r>
            <a:r>
              <a:rPr lang="en-US" altLang="en-US" dirty="0">
                <a:solidFill>
                  <a:schemeClr val="bg2">
                    <a:lumMod val="50000"/>
                  </a:schemeClr>
                </a:solidFill>
                <a:latin typeface="Montserrat" panose="00000500000000000000" pitchFamily="2" charset="0"/>
              </a:rPr>
              <a:t>✉ và đứng cuối</a:t>
            </a:r>
            <a:endParaRPr lang="en-GB" altLang="en-US" dirty="0">
              <a:solidFill>
                <a:schemeClr val="bg2">
                  <a:lumMod val="50000"/>
                </a:schemeClr>
              </a:solidFill>
              <a:latin typeface="Montserrat" panose="00000500000000000000" pitchFamily="2" charset="0"/>
            </a:endParaRPr>
          </a:p>
          <a:p>
            <a:pPr marL="342900" indent="-342900">
              <a:spcBef>
                <a:spcPts val="200"/>
              </a:spcBef>
              <a:buAutoNum type="arabicPeriod"/>
            </a:pPr>
            <a:r>
              <a:rPr lang="en-GB" altLang="en-US" b="1" dirty="0">
                <a:solidFill>
                  <a:schemeClr val="tx1"/>
                </a:solidFill>
                <a:latin typeface="Montserrat" panose="00000500000000000000" pitchFamily="2" charset="0"/>
              </a:rPr>
              <a:t>Tác giả khác </a:t>
            </a:r>
            <a:r>
              <a:rPr lang="en-GB" altLang="en-US" dirty="0">
                <a:solidFill>
                  <a:schemeClr val="bg2">
                    <a:lumMod val="50000"/>
                  </a:schemeClr>
                </a:solidFill>
                <a:latin typeface="Montserrat" panose="00000500000000000000" pitchFamily="2" charset="0"/>
              </a:rPr>
              <a:t>(xếp theo thứ tự đóng góp cho công trình)</a:t>
            </a:r>
          </a:p>
        </p:txBody>
      </p:sp>
      <p:pic>
        <p:nvPicPr>
          <p:cNvPr id="4" name="Picture 3">
            <a:extLst>
              <a:ext uri="{FF2B5EF4-FFF2-40B4-BE49-F238E27FC236}">
                <a16:creationId xmlns:a16="http://schemas.microsoft.com/office/drawing/2014/main" id="{8E52140C-4281-98FB-FECE-9F664FCD1066}"/>
              </a:ext>
            </a:extLst>
          </p:cNvPr>
          <p:cNvPicPr>
            <a:picLocks noChangeAspect="1"/>
          </p:cNvPicPr>
          <p:nvPr/>
        </p:nvPicPr>
        <p:blipFill>
          <a:blip r:embed="rId3"/>
          <a:stretch>
            <a:fillRect/>
          </a:stretch>
        </p:blipFill>
        <p:spPr>
          <a:xfrm>
            <a:off x="12978" y="1249096"/>
            <a:ext cx="5187370" cy="2789964"/>
          </a:xfrm>
          <a:prstGeom prst="rect">
            <a:avLst/>
          </a:prstGeom>
        </p:spPr>
      </p:pic>
    </p:spTree>
    <p:extLst>
      <p:ext uri="{BB962C8B-B14F-4D97-AF65-F5344CB8AC3E}">
        <p14:creationId xmlns:p14="http://schemas.microsoft.com/office/powerpoint/2010/main" val="1125535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NỘI DUNG CHÍNH</a:t>
            </a:r>
            <a:endParaRPr dirty="0"/>
          </a:p>
        </p:txBody>
      </p:sp>
      <p:sp>
        <p:nvSpPr>
          <p:cNvPr id="413" name="Google Shape;413;p35"/>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Một số thuật ngữ</a:t>
            </a:r>
            <a:endParaRPr dirty="0"/>
          </a:p>
        </p:txBody>
      </p:sp>
      <p:sp>
        <p:nvSpPr>
          <p:cNvPr id="414" name="Google Shape;414;p35"/>
          <p:cNvSpPr txBox="1">
            <a:spLocks noGrp="1"/>
          </p:cNvSpPr>
          <p:nvPr>
            <p:ph type="title" idx="3"/>
          </p:nvPr>
        </p:nvSpPr>
        <p:spPr>
          <a:xfrm>
            <a:off x="766875" y="15869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15" name="Google Shape;415;p35"/>
          <p:cNvSpPr txBox="1">
            <a:spLocks noGrp="1"/>
          </p:cNvSpPr>
          <p:nvPr>
            <p:ph type="subTitle" idx="1"/>
          </p:nvPr>
        </p:nvSpPr>
        <p:spPr>
          <a:xfrm>
            <a:off x="1661999" y="1933575"/>
            <a:ext cx="2469129" cy="584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Đại cương tiếp cận NCKH</a:t>
            </a:r>
          </a:p>
          <a:p>
            <a:pPr marL="0" lvl="0" indent="0" algn="l" rtl="0">
              <a:spcBef>
                <a:spcPts val="0"/>
              </a:spcBef>
              <a:spcAft>
                <a:spcPts val="1200"/>
              </a:spcAft>
              <a:buNone/>
            </a:pPr>
            <a:r>
              <a:rPr lang="en" dirty="0"/>
              <a:t>Phân loại TLTK</a:t>
            </a:r>
          </a:p>
          <a:p>
            <a:pPr marL="0" lvl="0" indent="0" algn="l" rtl="0">
              <a:spcBef>
                <a:spcPts val="0"/>
              </a:spcBef>
              <a:spcAft>
                <a:spcPts val="1200"/>
              </a:spcAft>
              <a:buNone/>
            </a:pPr>
            <a:r>
              <a:rPr lang="en" dirty="0"/>
              <a:t>Mức chứng cứ</a:t>
            </a:r>
            <a:endParaRPr dirty="0"/>
          </a:p>
        </p:txBody>
      </p:sp>
      <p:sp>
        <p:nvSpPr>
          <p:cNvPr id="416" name="Google Shape;416;p35"/>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Tiếp cận TLTK</a:t>
            </a:r>
            <a:endParaRPr dirty="0"/>
          </a:p>
        </p:txBody>
      </p:sp>
      <p:sp>
        <p:nvSpPr>
          <p:cNvPr id="417" name="Google Shape;417;p35"/>
          <p:cNvSpPr txBox="1">
            <a:spLocks noGrp="1"/>
          </p:cNvSpPr>
          <p:nvPr>
            <p:ph type="title" idx="5"/>
          </p:nvPr>
        </p:nvSpPr>
        <p:spPr>
          <a:xfrm>
            <a:off x="766725" y="31490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18" name="Google Shape;418;p35"/>
          <p:cNvSpPr txBox="1">
            <a:spLocks noGrp="1"/>
          </p:cNvSpPr>
          <p:nvPr>
            <p:ph type="subTitle" idx="6"/>
          </p:nvPr>
        </p:nvSpPr>
        <p:spPr>
          <a:xfrm>
            <a:off x="5663030" y="2010950"/>
            <a:ext cx="2724301" cy="584400"/>
          </a:xfrm>
          <a:prstGeom prst="rect">
            <a:avLst/>
          </a:prstGeom>
        </p:spPr>
        <p:txBody>
          <a:bodyPr spcFirstLastPara="1" wrap="square" lIns="91425" tIns="91425" rIns="91425" bIns="91425" numCol="2" anchor="t" anchorCtr="0">
            <a:noAutofit/>
          </a:bodyPr>
          <a:lstStyle/>
          <a:p>
            <a:pPr marL="0" lvl="0" indent="0" algn="l" rtl="0">
              <a:spcBef>
                <a:spcPts val="0"/>
              </a:spcBef>
              <a:spcAft>
                <a:spcPts val="1200"/>
              </a:spcAft>
              <a:buNone/>
            </a:pPr>
            <a:r>
              <a:rPr lang="en" dirty="0"/>
              <a:t>PubMed</a:t>
            </a:r>
          </a:p>
          <a:p>
            <a:pPr marL="0" lvl="0" indent="0" algn="l" rtl="0">
              <a:spcBef>
                <a:spcPts val="0"/>
              </a:spcBef>
              <a:spcAft>
                <a:spcPts val="1200"/>
              </a:spcAft>
              <a:buNone/>
            </a:pPr>
            <a:r>
              <a:rPr lang="en" dirty="0"/>
              <a:t>MeSH term</a:t>
            </a:r>
          </a:p>
          <a:p>
            <a:pPr marL="0" lvl="0" indent="0" algn="l" rtl="0">
              <a:spcBef>
                <a:spcPts val="0"/>
              </a:spcBef>
              <a:spcAft>
                <a:spcPts val="1200"/>
              </a:spcAft>
              <a:buNone/>
            </a:pPr>
            <a:r>
              <a:rPr lang="en" dirty="0"/>
              <a:t>Ovid</a:t>
            </a:r>
          </a:p>
          <a:p>
            <a:pPr marL="0" lvl="0" indent="0" algn="l" rtl="0">
              <a:spcBef>
                <a:spcPts val="0"/>
              </a:spcBef>
              <a:spcAft>
                <a:spcPts val="1200"/>
              </a:spcAft>
              <a:buNone/>
            </a:pPr>
            <a:r>
              <a:rPr lang="en" dirty="0"/>
              <a:t>Scopus</a:t>
            </a:r>
            <a:endParaRPr dirty="0"/>
          </a:p>
        </p:txBody>
      </p:sp>
      <p:sp>
        <p:nvSpPr>
          <p:cNvPr id="419" name="Google Shape;419;p35"/>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Tìm kiếm TLTK</a:t>
            </a:r>
            <a:endParaRPr dirty="0"/>
          </a:p>
        </p:txBody>
      </p:sp>
      <p:sp>
        <p:nvSpPr>
          <p:cNvPr id="420" name="Google Shape;420;p35"/>
          <p:cNvSpPr txBox="1">
            <a:spLocks noGrp="1"/>
          </p:cNvSpPr>
          <p:nvPr>
            <p:ph type="title" idx="8"/>
          </p:nvPr>
        </p:nvSpPr>
        <p:spPr>
          <a:xfrm>
            <a:off x="4757625" y="15869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22" name="Google Shape;422;p35"/>
          <p:cNvSpPr txBox="1">
            <a:spLocks noGrp="1"/>
          </p:cNvSpPr>
          <p:nvPr>
            <p:ph type="title" idx="13"/>
          </p:nvPr>
        </p:nvSpPr>
        <p:spPr>
          <a:xfrm>
            <a:off x="5652975" y="3098950"/>
            <a:ext cx="2935854"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Sàng lọc thông tin từ TLTK</a:t>
            </a:r>
            <a:endParaRPr dirty="0"/>
          </a:p>
        </p:txBody>
      </p:sp>
      <p:sp>
        <p:nvSpPr>
          <p:cNvPr id="423" name="Google Shape;423;p35"/>
          <p:cNvSpPr txBox="1">
            <a:spLocks noGrp="1"/>
          </p:cNvSpPr>
          <p:nvPr>
            <p:ph type="title" idx="14"/>
          </p:nvPr>
        </p:nvSpPr>
        <p:spPr>
          <a:xfrm>
            <a:off x="4757700" y="31490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424" name="Google Shape;424;p35"/>
          <p:cNvSpPr txBox="1">
            <a:spLocks noGrp="1"/>
          </p:cNvSpPr>
          <p:nvPr>
            <p:ph type="subTitle" idx="15"/>
          </p:nvPr>
        </p:nvSpPr>
        <p:spPr>
          <a:xfrm>
            <a:off x="1671525" y="3587446"/>
            <a:ext cx="3270589" cy="584400"/>
          </a:xfrm>
          <a:prstGeom prst="rect">
            <a:avLst/>
          </a:prstGeom>
        </p:spPr>
        <p:txBody>
          <a:bodyPr spcFirstLastPara="1" wrap="square" lIns="91425" tIns="91425" rIns="91425" bIns="91425" numCol="2" anchor="t" anchorCtr="0">
            <a:noAutofit/>
          </a:bodyPr>
          <a:lstStyle/>
          <a:p>
            <a:pPr marL="0" lvl="0" indent="0" algn="l" rtl="0">
              <a:spcBef>
                <a:spcPts val="0"/>
              </a:spcBef>
              <a:spcAft>
                <a:spcPts val="1200"/>
              </a:spcAft>
              <a:buNone/>
            </a:pPr>
            <a:r>
              <a:rPr lang="en" dirty="0"/>
              <a:t>Sci-Hub.se</a:t>
            </a:r>
          </a:p>
          <a:p>
            <a:pPr marL="0" lvl="0" indent="0" algn="l" rtl="0">
              <a:spcBef>
                <a:spcPts val="0"/>
              </a:spcBef>
              <a:spcAft>
                <a:spcPts val="1200"/>
              </a:spcAft>
              <a:buNone/>
            </a:pPr>
            <a:r>
              <a:rPr lang="en" dirty="0"/>
              <a:t>Researchgate.net</a:t>
            </a:r>
          </a:p>
          <a:p>
            <a:pPr marL="0" lvl="0" indent="0" algn="l" rtl="0">
              <a:spcBef>
                <a:spcPts val="0"/>
              </a:spcBef>
              <a:spcAft>
                <a:spcPts val="1200"/>
              </a:spcAft>
              <a:buNone/>
            </a:pPr>
            <a:r>
              <a:rPr lang="en" dirty="0"/>
              <a:t>Libgen</a:t>
            </a:r>
            <a:r>
              <a:rPr lang="en"/>
              <a:t>.is</a:t>
            </a:r>
            <a:endParaRPr lang="en" dirty="0"/>
          </a:p>
          <a:p>
            <a:pPr marL="0" lvl="0" indent="0" algn="l" rtl="0">
              <a:spcBef>
                <a:spcPts val="0"/>
              </a:spcBef>
              <a:spcAft>
                <a:spcPts val="1200"/>
              </a:spcAft>
              <a:buNone/>
            </a:pPr>
            <a:r>
              <a:rPr lang="en-US" dirty="0"/>
              <a:t>Wosonhj.com</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TextBox 20">
            <a:extLst>
              <a:ext uri="{FF2B5EF4-FFF2-40B4-BE49-F238E27FC236}">
                <a16:creationId xmlns:a16="http://schemas.microsoft.com/office/drawing/2014/main" id="{DBAC53AA-123A-4587-F98B-1368B9B99D34}"/>
              </a:ext>
            </a:extLst>
          </p:cNvPr>
          <p:cNvSpPr txBox="1"/>
          <p:nvPr/>
        </p:nvSpPr>
        <p:spPr>
          <a:xfrm>
            <a:off x="8736138" y="4756196"/>
            <a:ext cx="276293" cy="307777"/>
          </a:xfrm>
          <a:prstGeom prst="rect">
            <a:avLst/>
          </a:prstGeom>
          <a:noFill/>
        </p:spPr>
        <p:txBody>
          <a:bodyPr wrap="square" rtlCol="0">
            <a:spAutoFit/>
          </a:bodyPr>
          <a:lstStyle/>
          <a:p>
            <a:fld id="{5A75DE7C-BFDE-4AC0-B8BC-F0DEA2954097}"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TÌM KIẾM TLTK</a:t>
            </a:r>
            <a:endParaRPr dirty="0"/>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7"/>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7"/>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EE43C35E-3288-44D0-69BA-72908CF3F789}"/>
              </a:ext>
            </a:extLst>
          </p:cNvPr>
          <p:cNvSpPr>
            <a:spLocks noGrp="1"/>
          </p:cNvSpPr>
          <p:nvPr>
            <p:ph type="subTitle" idx="1"/>
          </p:nvPr>
        </p:nvSpPr>
        <p:spPr/>
        <p:txBody>
          <a:bodyPr/>
          <a:lstStyle/>
          <a:p>
            <a:endParaRPr lang="en-US"/>
          </a:p>
        </p:txBody>
      </p:sp>
      <p:sp>
        <p:nvSpPr>
          <p:cNvPr id="133" name="TextBox 132">
            <a:extLst>
              <a:ext uri="{FF2B5EF4-FFF2-40B4-BE49-F238E27FC236}">
                <a16:creationId xmlns:a16="http://schemas.microsoft.com/office/drawing/2014/main" id="{AA57AB75-CEB8-568A-B7FD-51B3E8413DC1}"/>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30</a:t>
            </a:fld>
            <a:endParaRPr lang="en-US" dirty="0"/>
          </a:p>
        </p:txBody>
      </p:sp>
    </p:spTree>
    <p:extLst>
      <p:ext uri="{BB962C8B-B14F-4D97-AF65-F5344CB8AC3E}">
        <p14:creationId xmlns:p14="http://schemas.microsoft.com/office/powerpoint/2010/main" val="1196291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477150" y="706956"/>
            <a:ext cx="5649556"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Chọn công cụ</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Content Placeholder 2">
            <a:extLst>
              <a:ext uri="{FF2B5EF4-FFF2-40B4-BE49-F238E27FC236}">
                <a16:creationId xmlns:a16="http://schemas.microsoft.com/office/drawing/2014/main" id="{EE934814-5134-4734-3313-EC75A43AF523}"/>
              </a:ext>
            </a:extLst>
          </p:cNvPr>
          <p:cNvSpPr txBox="1">
            <a:spLocks/>
          </p:cNvSpPr>
          <p:nvPr/>
        </p:nvSpPr>
        <p:spPr>
          <a:xfrm>
            <a:off x="537450" y="1189679"/>
            <a:ext cx="4690332" cy="55874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vi-VN" sz="2000" dirty="0">
                <a:latin typeface="Montserrat" panose="00000500000000000000" pitchFamily="2" charset="0"/>
              </a:rPr>
              <a:t>Google search</a:t>
            </a:r>
          </a:p>
          <a:p>
            <a:pPr marL="342900" indent="-342900">
              <a:buFont typeface="Arial" panose="020B0604020202020204" pitchFamily="34" charset="0"/>
              <a:buChar char="•"/>
            </a:pPr>
            <a:r>
              <a:rPr lang="vi-VN" sz="2000" b="1" dirty="0">
                <a:solidFill>
                  <a:srgbClr val="00B050"/>
                </a:solidFill>
                <a:latin typeface="Montserrat" panose="00000500000000000000" pitchFamily="2" charset="0"/>
              </a:rPr>
              <a:t>G</a:t>
            </a:r>
            <a:r>
              <a:rPr lang="en-US" sz="2000" b="1" dirty="0" err="1">
                <a:solidFill>
                  <a:srgbClr val="00B050"/>
                </a:solidFill>
                <a:latin typeface="Montserrat" panose="00000500000000000000" pitchFamily="2" charset="0"/>
              </a:rPr>
              <a:t>oogle</a:t>
            </a:r>
            <a:r>
              <a:rPr lang="vi-VN" sz="2000" b="1" dirty="0">
                <a:solidFill>
                  <a:srgbClr val="00B050"/>
                </a:solidFill>
                <a:latin typeface="Montserrat" panose="00000500000000000000" pitchFamily="2" charset="0"/>
              </a:rPr>
              <a:t> Scholar</a:t>
            </a:r>
          </a:p>
          <a:p>
            <a:pPr marL="342900" indent="-342900">
              <a:buFont typeface="Arial" panose="020B0604020202020204" pitchFamily="34" charset="0"/>
              <a:buChar char="•"/>
            </a:pPr>
            <a:r>
              <a:rPr lang="vi-VN" sz="2000" b="1" dirty="0">
                <a:solidFill>
                  <a:srgbClr val="00B050"/>
                </a:solidFill>
                <a:latin typeface="Montserrat" panose="00000500000000000000" pitchFamily="2" charset="0"/>
              </a:rPr>
              <a:t>Pubmed</a:t>
            </a:r>
          </a:p>
          <a:p>
            <a:pPr marL="342900" indent="-342900">
              <a:buFont typeface="Arial" panose="020B0604020202020204" pitchFamily="34" charset="0"/>
              <a:buChar char="•"/>
            </a:pPr>
            <a:r>
              <a:rPr lang="vi-VN" sz="2000" dirty="0">
                <a:latin typeface="Montserrat" panose="00000500000000000000" pitchFamily="2" charset="0"/>
              </a:rPr>
              <a:t>Hinari</a:t>
            </a:r>
          </a:p>
          <a:p>
            <a:pPr marL="342900" indent="-342900">
              <a:buFont typeface="Arial" panose="020B0604020202020204" pitchFamily="34" charset="0"/>
              <a:buChar char="•"/>
            </a:pPr>
            <a:r>
              <a:rPr lang="vi-VN" sz="2000" dirty="0">
                <a:latin typeface="Montserrat" panose="00000500000000000000" pitchFamily="2" charset="0"/>
              </a:rPr>
              <a:t>WHO</a:t>
            </a:r>
            <a:endParaRPr lang="en-US" sz="2000" dirty="0">
              <a:latin typeface="Montserrat" panose="00000500000000000000" pitchFamily="2" charset="0"/>
            </a:endParaRPr>
          </a:p>
          <a:p>
            <a:pPr marL="342900" indent="-342900">
              <a:buFont typeface="Arial" panose="020B0604020202020204" pitchFamily="34" charset="0"/>
              <a:buChar char="•"/>
            </a:pPr>
            <a:r>
              <a:rPr lang="en-US" sz="2000" b="1" dirty="0">
                <a:solidFill>
                  <a:srgbClr val="00B050"/>
                </a:solidFill>
                <a:latin typeface="Montserrat" panose="00000500000000000000" pitchFamily="2" charset="0"/>
              </a:rPr>
              <a:t>Ovid</a:t>
            </a:r>
          </a:p>
          <a:p>
            <a:pPr marL="342900" indent="-342900">
              <a:buFont typeface="Arial" panose="020B0604020202020204" pitchFamily="34" charset="0"/>
              <a:buChar char="•"/>
            </a:pPr>
            <a:r>
              <a:rPr lang="en-US" sz="2000" b="1" dirty="0">
                <a:solidFill>
                  <a:srgbClr val="00B050"/>
                </a:solidFill>
                <a:latin typeface="Montserrat" panose="00000500000000000000" pitchFamily="2" charset="0"/>
              </a:rPr>
              <a:t>Scopus</a:t>
            </a:r>
          </a:p>
          <a:p>
            <a:pPr marL="342900" indent="-342900">
              <a:buFont typeface="Arial" panose="020B0604020202020204" pitchFamily="34" charset="0"/>
              <a:buChar char="•"/>
            </a:pPr>
            <a:r>
              <a:rPr lang="en-US" sz="2000" b="1" dirty="0">
                <a:solidFill>
                  <a:srgbClr val="00B050"/>
                </a:solidFill>
                <a:latin typeface="Montserrat" panose="00000500000000000000" pitchFamily="2" charset="0"/>
              </a:rPr>
              <a:t>Web Of Science</a:t>
            </a:r>
            <a:endParaRPr lang="vi-VN" sz="2000" b="1" dirty="0">
              <a:solidFill>
                <a:srgbClr val="00B050"/>
              </a:solidFill>
              <a:latin typeface="Montserrat" panose="00000500000000000000" pitchFamily="2" charset="0"/>
            </a:endParaRPr>
          </a:p>
          <a:p>
            <a:pPr marL="342900" indent="-342900">
              <a:buFont typeface="Arial" panose="020B0604020202020204" pitchFamily="34" charset="0"/>
              <a:buChar char="•"/>
            </a:pPr>
            <a:r>
              <a:rPr lang="vi-VN" sz="2000" dirty="0">
                <a:latin typeface="Montserrat" panose="00000500000000000000" pitchFamily="2" charset="0"/>
              </a:rPr>
              <a:t>Research</a:t>
            </a:r>
            <a:r>
              <a:rPr lang="en-US" sz="2000" dirty="0">
                <a:latin typeface="Montserrat" panose="00000500000000000000" pitchFamily="2" charset="0"/>
              </a:rPr>
              <a:t>G</a:t>
            </a:r>
            <a:r>
              <a:rPr lang="vi-VN" sz="2000" dirty="0">
                <a:latin typeface="Montserrat" panose="00000500000000000000" pitchFamily="2" charset="0"/>
              </a:rPr>
              <a:t>ate</a:t>
            </a:r>
          </a:p>
          <a:p>
            <a:pPr marL="342900" indent="-342900">
              <a:buFont typeface="Arial" panose="020B0604020202020204" pitchFamily="34" charset="0"/>
              <a:buChar char="•"/>
            </a:pPr>
            <a:r>
              <a:rPr lang="en-US" sz="2000" b="1" dirty="0" err="1">
                <a:solidFill>
                  <a:srgbClr val="FF0000"/>
                </a:solidFill>
                <a:latin typeface="Montserrat" panose="00000500000000000000" pitchFamily="2" charset="0"/>
              </a:rPr>
              <a:t>ChatGPT</a:t>
            </a:r>
            <a:r>
              <a:rPr lang="en-US" sz="2000" b="1" dirty="0">
                <a:solidFill>
                  <a:srgbClr val="FF0000"/>
                </a:solidFill>
                <a:latin typeface="Montserrat" panose="00000500000000000000" pitchFamily="2" charset="0"/>
              </a:rPr>
              <a:t>!</a:t>
            </a:r>
            <a:endParaRPr lang="vi-VN" sz="2000" b="1" dirty="0">
              <a:solidFill>
                <a:srgbClr val="FF0000"/>
              </a:solidFill>
              <a:latin typeface="Montserrat" panose="00000500000000000000" pitchFamily="2" charset="0"/>
            </a:endParaRPr>
          </a:p>
          <a:p>
            <a:pPr marL="342900" indent="-342900">
              <a:buFont typeface="Arial" panose="020B0604020202020204" pitchFamily="34" charset="0"/>
              <a:buChar char="•"/>
            </a:pPr>
            <a:r>
              <a:rPr lang="vi-VN" sz="2000" dirty="0">
                <a:latin typeface="Montserrat" panose="00000500000000000000" pitchFamily="2" charset="0"/>
              </a:rPr>
              <a:t>Cửa hàng của NXB</a:t>
            </a:r>
          </a:p>
          <a:p>
            <a:pPr marL="342900" indent="-342900">
              <a:buFont typeface="Arial" panose="020B0604020202020204" pitchFamily="34" charset="0"/>
              <a:buChar char="•"/>
            </a:pPr>
            <a:r>
              <a:rPr lang="vi-VN" sz="2000" dirty="0">
                <a:latin typeface="Montserrat" panose="00000500000000000000" pitchFamily="2" charset="0"/>
              </a:rPr>
              <a:t>Thư viện các trường đại học</a:t>
            </a:r>
          </a:p>
          <a:p>
            <a:pPr marL="342900" indent="-342900">
              <a:buFont typeface="Arial" panose="020B0604020202020204" pitchFamily="34" charset="0"/>
              <a:buChar char="•"/>
            </a:pPr>
            <a:endParaRPr lang="vi-VN" sz="2000" b="1" dirty="0">
              <a:latin typeface="Montserrat" panose="00000500000000000000" pitchFamily="2" charset="0"/>
            </a:endParaRPr>
          </a:p>
        </p:txBody>
      </p:sp>
      <p:sp>
        <p:nvSpPr>
          <p:cNvPr id="11" name="TextBox 10">
            <a:extLst>
              <a:ext uri="{FF2B5EF4-FFF2-40B4-BE49-F238E27FC236}">
                <a16:creationId xmlns:a16="http://schemas.microsoft.com/office/drawing/2014/main" id="{DD9B8CFB-A589-899F-70E8-189B951831CA}"/>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31</a:t>
            </a:fld>
            <a:endParaRPr lang="en-US" dirty="0"/>
          </a:p>
        </p:txBody>
      </p:sp>
    </p:spTree>
    <p:extLst>
      <p:ext uri="{BB962C8B-B14F-4D97-AF65-F5344CB8AC3E}">
        <p14:creationId xmlns:p14="http://schemas.microsoft.com/office/powerpoint/2010/main" val="4182733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grpSp>
        <p:nvGrpSpPr>
          <p:cNvPr id="1716" name="Google Shape;1716;p49"/>
          <p:cNvGrpSpPr/>
          <p:nvPr/>
        </p:nvGrpSpPr>
        <p:grpSpPr>
          <a:xfrm flipH="1">
            <a:off x="2171357" y="473187"/>
            <a:ext cx="5042987" cy="3878528"/>
            <a:chOff x="2362200" y="890550"/>
            <a:chExt cx="4371900" cy="3362400"/>
          </a:xfrm>
        </p:grpSpPr>
        <p:sp>
          <p:nvSpPr>
            <p:cNvPr id="1717" name="Google Shape;1717;p49"/>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49"/>
          <p:cNvGrpSpPr/>
          <p:nvPr/>
        </p:nvGrpSpPr>
        <p:grpSpPr>
          <a:xfrm flipH="1">
            <a:off x="1929659" y="791790"/>
            <a:ext cx="5042987" cy="3878528"/>
            <a:chOff x="2362200" y="890550"/>
            <a:chExt cx="4371900" cy="3362400"/>
          </a:xfrm>
        </p:grpSpPr>
        <p:sp>
          <p:nvSpPr>
            <p:cNvPr id="1723" name="Google Shape;1723;p49"/>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9" name="Google Shape;1729;p49"/>
          <p:cNvSpPr txBox="1">
            <a:spLocks noGrp="1"/>
          </p:cNvSpPr>
          <p:nvPr>
            <p:ph type="subTitle" idx="1"/>
          </p:nvPr>
        </p:nvSpPr>
        <p:spPr>
          <a:xfrm>
            <a:off x="2414066" y="2100664"/>
            <a:ext cx="4029600" cy="1436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b="1" dirty="0"/>
              <a:t>Câu hỏi 1:</a:t>
            </a:r>
            <a:br>
              <a:rPr lang="en" b="1" dirty="0"/>
            </a:br>
            <a:r>
              <a:rPr lang="en" b="1" dirty="0"/>
              <a:t>Bạn chưa biết gì về mảng cần nghiên cứu?</a:t>
            </a:r>
            <a:endParaRPr b="1" dirty="0"/>
          </a:p>
        </p:txBody>
      </p:sp>
      <p:sp>
        <p:nvSpPr>
          <p:cNvPr id="18" name="TextBox 17">
            <a:extLst>
              <a:ext uri="{FF2B5EF4-FFF2-40B4-BE49-F238E27FC236}">
                <a16:creationId xmlns:a16="http://schemas.microsoft.com/office/drawing/2014/main" id="{11FC4CE2-4B7D-79F8-61F4-D590AF1A1C71}"/>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32</a:t>
            </a:fld>
            <a:endParaRPr lang="en-US" dirty="0"/>
          </a:p>
        </p:txBody>
      </p:sp>
    </p:spTree>
    <p:extLst>
      <p:ext uri="{BB962C8B-B14F-4D97-AF65-F5344CB8AC3E}">
        <p14:creationId xmlns:p14="http://schemas.microsoft.com/office/powerpoint/2010/main" val="2066402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Lợi ích:</a:t>
            </a:r>
          </a:p>
          <a:p>
            <a:pPr marL="285750" lvl="0" indent="-285750" algn="l" rtl="0">
              <a:spcBef>
                <a:spcPts val="600"/>
              </a:spcBef>
              <a:spcAft>
                <a:spcPts val="0"/>
              </a:spcAft>
              <a:buFontTx/>
              <a:buChar char="-"/>
            </a:pPr>
            <a:r>
              <a:rPr lang="en-US" dirty="0"/>
              <a:t>Tiếng Việt (maybe có)</a:t>
            </a:r>
          </a:p>
          <a:p>
            <a:pPr marL="285750" lvl="0" indent="-285750" algn="l" rtl="0">
              <a:spcBef>
                <a:spcPts val="600"/>
              </a:spcBef>
              <a:spcAft>
                <a:spcPts val="0"/>
              </a:spcAft>
              <a:buFontTx/>
              <a:buChar char="-"/>
            </a:pPr>
            <a:r>
              <a:rPr lang="en-US" dirty="0"/>
              <a:t>Tài liệu tham khảo gốc (tự đánh giá và chọn lọc để đọc thêm)</a:t>
            </a:r>
          </a:p>
          <a:p>
            <a:pPr marL="285750" lvl="0" indent="-285750" algn="l" rtl="0">
              <a:spcBef>
                <a:spcPts val="600"/>
              </a:spcBef>
              <a:spcAft>
                <a:spcPts val="0"/>
              </a:spcAft>
              <a:buFontTx/>
              <a:buChar char="-"/>
            </a:pPr>
            <a:r>
              <a:rPr lang="en-US" dirty="0"/>
              <a:t>Chuyển ngữ sang ngôn ngữ Anh để tìm kiếm các “keyword” tiềm năng</a:t>
            </a:r>
          </a:p>
          <a:p>
            <a:pPr marL="0" lvl="0" indent="0" algn="l" rtl="0">
              <a:spcBef>
                <a:spcPts val="600"/>
              </a:spcBef>
              <a:spcAft>
                <a:spcPts val="0"/>
              </a:spcAft>
              <a:buNone/>
            </a:pPr>
            <a:r>
              <a:rPr lang="en-US" b="1" dirty="0"/>
              <a:t>Nhược điểm:</a:t>
            </a:r>
          </a:p>
          <a:p>
            <a:pPr marL="285750" lvl="0" indent="-285750" algn="l" rtl="0">
              <a:spcBef>
                <a:spcPts val="600"/>
              </a:spcBef>
              <a:spcAft>
                <a:spcPts val="0"/>
              </a:spcAft>
              <a:buFontTx/>
              <a:buChar char="-"/>
            </a:pPr>
            <a:r>
              <a:rPr lang="en-US" dirty="0"/>
              <a:t>Chưa được bình duyệt</a:t>
            </a:r>
          </a:p>
          <a:p>
            <a:pPr marL="285750" lvl="0" indent="-285750" algn="l" rtl="0">
              <a:spcBef>
                <a:spcPts val="600"/>
              </a:spcBef>
              <a:spcAft>
                <a:spcPts val="0"/>
              </a:spcAft>
              <a:buFontTx/>
              <a:buChar char="-"/>
            </a:pPr>
            <a:r>
              <a:rPr lang="en-US" dirty="0"/>
              <a:t>Khả năng bị sửa đổi bởi cộng đồng</a:t>
            </a:r>
          </a:p>
          <a:p>
            <a:pPr marL="285750" lvl="0" indent="-285750" algn="l" rtl="0">
              <a:spcBef>
                <a:spcPts val="600"/>
              </a:spcBef>
              <a:spcAft>
                <a:spcPts val="0"/>
              </a:spcAft>
              <a:buFontTx/>
              <a:buChar char="-"/>
            </a:pPr>
            <a:r>
              <a:rPr lang="en-US" dirty="0"/>
              <a:t>Phải có kinh nghiệm tự sàng lọc thông tin</a:t>
            </a:r>
          </a:p>
        </p:txBody>
      </p:sp>
      <p:sp>
        <p:nvSpPr>
          <p:cNvPr id="710" name="Google Shape;710;p41"/>
          <p:cNvSpPr txBox="1">
            <a:spLocks noGrp="1"/>
          </p:cNvSpPr>
          <p:nvPr>
            <p:ph type="title"/>
          </p:nvPr>
        </p:nvSpPr>
        <p:spPr>
          <a:xfrm>
            <a:off x="714300" y="622877"/>
            <a:ext cx="4005608"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WIKIPEDIA LÀ MỘT ĐIỂM KHỞI ĐẦU TỐT!</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8287AC2-40F1-2FC3-7965-1EBD56156A6D}"/>
              </a:ext>
            </a:extLst>
          </p:cNvPr>
          <p:cNvPicPr>
            <a:picLocks noChangeAspect="1"/>
          </p:cNvPicPr>
          <p:nvPr/>
        </p:nvPicPr>
        <p:blipFill rotWithShape="1">
          <a:blip r:embed="rId3"/>
          <a:srcRect r="30160"/>
          <a:stretch/>
        </p:blipFill>
        <p:spPr>
          <a:xfrm>
            <a:off x="4429916" y="622877"/>
            <a:ext cx="4510884" cy="4219862"/>
          </a:xfrm>
          <a:prstGeom prst="rect">
            <a:avLst/>
          </a:prstGeom>
        </p:spPr>
      </p:pic>
      <p:pic>
        <p:nvPicPr>
          <p:cNvPr id="7" name="Picture 6">
            <a:extLst>
              <a:ext uri="{FF2B5EF4-FFF2-40B4-BE49-F238E27FC236}">
                <a16:creationId xmlns:a16="http://schemas.microsoft.com/office/drawing/2014/main" id="{695DA2EE-735D-935C-809B-2574F6C80D49}"/>
              </a:ext>
            </a:extLst>
          </p:cNvPr>
          <p:cNvPicPr>
            <a:picLocks noChangeAspect="1"/>
          </p:cNvPicPr>
          <p:nvPr/>
        </p:nvPicPr>
        <p:blipFill>
          <a:blip r:embed="rId4"/>
          <a:stretch>
            <a:fillRect/>
          </a:stretch>
        </p:blipFill>
        <p:spPr>
          <a:xfrm>
            <a:off x="5883565" y="667569"/>
            <a:ext cx="2999220" cy="3051426"/>
          </a:xfrm>
          <a:prstGeom prst="rect">
            <a:avLst/>
          </a:prstGeom>
        </p:spPr>
      </p:pic>
      <p:sp>
        <p:nvSpPr>
          <p:cNvPr id="132" name="TextBox 131">
            <a:extLst>
              <a:ext uri="{FF2B5EF4-FFF2-40B4-BE49-F238E27FC236}">
                <a16:creationId xmlns:a16="http://schemas.microsoft.com/office/drawing/2014/main" id="{FD79435F-70BC-FF84-0D44-D6ADE4DB2412}"/>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33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Lợi ích:</a:t>
            </a:r>
          </a:p>
          <a:p>
            <a:pPr marL="285750" lvl="0" indent="-285750" algn="l" rtl="0">
              <a:spcBef>
                <a:spcPts val="600"/>
              </a:spcBef>
              <a:spcAft>
                <a:spcPts val="0"/>
              </a:spcAft>
              <a:buFontTx/>
              <a:buChar char="-"/>
            </a:pPr>
            <a:r>
              <a:rPr lang="en-US" dirty="0"/>
              <a:t>Tiếng Việt (vẫn prefer tiếng anh hơn)</a:t>
            </a:r>
          </a:p>
          <a:p>
            <a:pPr marL="285750" lvl="0" indent="-285750" algn="l" rtl="0">
              <a:spcBef>
                <a:spcPts val="600"/>
              </a:spcBef>
              <a:spcAft>
                <a:spcPts val="0"/>
              </a:spcAft>
              <a:buFontTx/>
              <a:buChar char="-"/>
            </a:pPr>
            <a:r>
              <a:rPr lang="en-US" dirty="0"/>
              <a:t>Có thể hỏi và trả lời như bạn</a:t>
            </a:r>
          </a:p>
          <a:p>
            <a:pPr marL="285750" lvl="0" indent="-285750" algn="l" rtl="0">
              <a:spcBef>
                <a:spcPts val="600"/>
              </a:spcBef>
              <a:spcAft>
                <a:spcPts val="0"/>
              </a:spcAft>
              <a:buFontTx/>
              <a:buChar char="-"/>
            </a:pPr>
            <a:r>
              <a:rPr lang="en-US" dirty="0"/>
              <a:t>Bạn có thể hỏi rõ hơn để làm rõ vấn đề bạn chưa hiểu</a:t>
            </a:r>
          </a:p>
          <a:p>
            <a:pPr marL="0" lvl="0" indent="0" algn="l" rtl="0">
              <a:spcBef>
                <a:spcPts val="600"/>
              </a:spcBef>
              <a:spcAft>
                <a:spcPts val="0"/>
              </a:spcAft>
              <a:buNone/>
            </a:pPr>
            <a:r>
              <a:rPr lang="en-US" b="1" dirty="0"/>
              <a:t>Nhược điểm:</a:t>
            </a:r>
          </a:p>
          <a:p>
            <a:pPr marL="285750" lvl="0" indent="-285750" algn="l" rtl="0">
              <a:spcBef>
                <a:spcPts val="600"/>
              </a:spcBef>
              <a:spcAft>
                <a:spcPts val="0"/>
              </a:spcAft>
              <a:buFontTx/>
              <a:buChar char="-"/>
            </a:pPr>
            <a:r>
              <a:rPr lang="en-US" dirty="0"/>
              <a:t>Đôi khi AI tự bịa tài liệu tham khảo </a:t>
            </a:r>
            <a:r>
              <a:rPr lang="en-US" dirty="0">
                <a:sym typeface="Wingdings" panose="05000000000000000000" pitchFamily="2" charset="2"/>
              </a:rPr>
              <a:t> cần kiểm chứng lại</a:t>
            </a:r>
          </a:p>
          <a:p>
            <a:pPr marL="285750" lvl="0" indent="-285750" algn="l" rtl="0">
              <a:spcBef>
                <a:spcPts val="600"/>
              </a:spcBef>
              <a:spcAft>
                <a:spcPts val="0"/>
              </a:spcAft>
              <a:buFontTx/>
              <a:buChar char="-"/>
            </a:pPr>
            <a:r>
              <a:rPr lang="en-US" dirty="0">
                <a:sym typeface="Wingdings" panose="05000000000000000000" pitchFamily="2" charset="2"/>
              </a:rPr>
              <a:t>Không có độ tin cậy cao</a:t>
            </a:r>
            <a:endParaRPr lang="en-US" dirty="0"/>
          </a:p>
        </p:txBody>
      </p:sp>
      <p:sp>
        <p:nvSpPr>
          <p:cNvPr id="710" name="Google Shape;710;p41"/>
          <p:cNvSpPr txBox="1">
            <a:spLocks noGrp="1"/>
          </p:cNvSpPr>
          <p:nvPr>
            <p:ph type="title"/>
          </p:nvPr>
        </p:nvSpPr>
        <p:spPr>
          <a:xfrm>
            <a:off x="714300" y="461929"/>
            <a:ext cx="4005608"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sz="2400" dirty="0"/>
              <a:t>CHATGPT TRONG </a:t>
            </a:r>
            <a:br>
              <a:rPr lang="en" sz="2400" dirty="0"/>
            </a:br>
            <a:r>
              <a:rPr lang="en" sz="2400" dirty="0"/>
              <a:t>NGHIÊN CỨU KHOA HỌC</a:t>
            </a:r>
            <a:endParaRPr sz="2400"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 name="TextBox 131">
            <a:extLst>
              <a:ext uri="{FF2B5EF4-FFF2-40B4-BE49-F238E27FC236}">
                <a16:creationId xmlns:a16="http://schemas.microsoft.com/office/drawing/2014/main" id="{FD79435F-70BC-FF84-0D44-D6ADE4DB2412}"/>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34</a:t>
            </a:fld>
            <a:endParaRPr lang="en-US" dirty="0"/>
          </a:p>
        </p:txBody>
      </p:sp>
      <p:pic>
        <p:nvPicPr>
          <p:cNvPr id="4" name="Picture 3">
            <a:extLst>
              <a:ext uri="{FF2B5EF4-FFF2-40B4-BE49-F238E27FC236}">
                <a16:creationId xmlns:a16="http://schemas.microsoft.com/office/drawing/2014/main" id="{AF33E05F-952B-1C28-AC2E-E24E99C9A98D}"/>
              </a:ext>
            </a:extLst>
          </p:cNvPr>
          <p:cNvPicPr>
            <a:picLocks noChangeAspect="1"/>
          </p:cNvPicPr>
          <p:nvPr/>
        </p:nvPicPr>
        <p:blipFill>
          <a:blip r:embed="rId3"/>
          <a:stretch>
            <a:fillRect/>
          </a:stretch>
        </p:blipFill>
        <p:spPr>
          <a:xfrm>
            <a:off x="4734380" y="448503"/>
            <a:ext cx="3231089" cy="4000173"/>
          </a:xfrm>
          <a:prstGeom prst="rect">
            <a:avLst/>
          </a:prstGeom>
        </p:spPr>
      </p:pic>
      <p:pic>
        <p:nvPicPr>
          <p:cNvPr id="6" name="Picture 5">
            <a:extLst>
              <a:ext uri="{FF2B5EF4-FFF2-40B4-BE49-F238E27FC236}">
                <a16:creationId xmlns:a16="http://schemas.microsoft.com/office/drawing/2014/main" id="{B4BB9332-F72A-A738-B22B-2E54C9045F37}"/>
              </a:ext>
            </a:extLst>
          </p:cNvPr>
          <p:cNvPicPr>
            <a:picLocks noChangeAspect="1"/>
          </p:cNvPicPr>
          <p:nvPr/>
        </p:nvPicPr>
        <p:blipFill>
          <a:blip r:embed="rId4"/>
          <a:stretch>
            <a:fillRect/>
          </a:stretch>
        </p:blipFill>
        <p:spPr>
          <a:xfrm>
            <a:off x="692961" y="1687846"/>
            <a:ext cx="3716660" cy="3344504"/>
          </a:xfrm>
          <a:prstGeom prst="rect">
            <a:avLst/>
          </a:prstGeom>
        </p:spPr>
      </p:pic>
      <p:pic>
        <p:nvPicPr>
          <p:cNvPr id="9" name="Picture 8">
            <a:extLst>
              <a:ext uri="{FF2B5EF4-FFF2-40B4-BE49-F238E27FC236}">
                <a16:creationId xmlns:a16="http://schemas.microsoft.com/office/drawing/2014/main" id="{95A11AFF-AB74-A93A-58A1-6C9FB588CAAD}"/>
              </a:ext>
            </a:extLst>
          </p:cNvPr>
          <p:cNvPicPr>
            <a:picLocks noChangeAspect="1"/>
          </p:cNvPicPr>
          <p:nvPr/>
        </p:nvPicPr>
        <p:blipFill>
          <a:blip r:embed="rId5"/>
          <a:stretch>
            <a:fillRect/>
          </a:stretch>
        </p:blipFill>
        <p:spPr>
          <a:xfrm>
            <a:off x="692961" y="1636167"/>
            <a:ext cx="3716660" cy="3447862"/>
          </a:xfrm>
          <a:prstGeom prst="rect">
            <a:avLst/>
          </a:prstGeom>
        </p:spPr>
      </p:pic>
      <p:sp>
        <p:nvSpPr>
          <p:cNvPr id="10" name="Rectangle 9">
            <a:extLst>
              <a:ext uri="{FF2B5EF4-FFF2-40B4-BE49-F238E27FC236}">
                <a16:creationId xmlns:a16="http://schemas.microsoft.com/office/drawing/2014/main" id="{0916556B-E114-0BE7-1B7C-F7C8A99ECB57}"/>
              </a:ext>
            </a:extLst>
          </p:cNvPr>
          <p:cNvSpPr/>
          <p:nvPr/>
        </p:nvSpPr>
        <p:spPr>
          <a:xfrm>
            <a:off x="6249725" y="3469228"/>
            <a:ext cx="1494845" cy="23608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71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grpSp>
        <p:nvGrpSpPr>
          <p:cNvPr id="1716" name="Google Shape;1716;p49"/>
          <p:cNvGrpSpPr/>
          <p:nvPr/>
        </p:nvGrpSpPr>
        <p:grpSpPr>
          <a:xfrm flipH="1">
            <a:off x="2171357" y="473187"/>
            <a:ext cx="5042987" cy="3878528"/>
            <a:chOff x="2362200" y="890550"/>
            <a:chExt cx="4371900" cy="3362400"/>
          </a:xfrm>
        </p:grpSpPr>
        <p:sp>
          <p:nvSpPr>
            <p:cNvPr id="1717" name="Google Shape;1717;p49"/>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49"/>
          <p:cNvGrpSpPr/>
          <p:nvPr/>
        </p:nvGrpSpPr>
        <p:grpSpPr>
          <a:xfrm flipH="1">
            <a:off x="1929659" y="791790"/>
            <a:ext cx="5042987" cy="3878528"/>
            <a:chOff x="2362200" y="890550"/>
            <a:chExt cx="4371900" cy="3362400"/>
          </a:xfrm>
        </p:grpSpPr>
        <p:sp>
          <p:nvSpPr>
            <p:cNvPr id="1723" name="Google Shape;1723;p49"/>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9" name="Google Shape;1729;p49"/>
          <p:cNvSpPr txBox="1">
            <a:spLocks noGrp="1"/>
          </p:cNvSpPr>
          <p:nvPr>
            <p:ph type="subTitle" idx="1"/>
          </p:nvPr>
        </p:nvSpPr>
        <p:spPr>
          <a:xfrm>
            <a:off x="2414066" y="2100664"/>
            <a:ext cx="4029600" cy="1436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b="1" dirty="0"/>
              <a:t>Câu hỏi 2:</a:t>
            </a:r>
            <a:br>
              <a:rPr lang="en" b="1" dirty="0"/>
            </a:br>
            <a:r>
              <a:rPr lang="en" b="1" dirty="0"/>
              <a:t>Mở rộng từ khoá tìm kiếm</a:t>
            </a:r>
            <a:endParaRPr b="1" dirty="0"/>
          </a:p>
        </p:txBody>
      </p:sp>
      <p:sp>
        <p:nvSpPr>
          <p:cNvPr id="15" name="TextBox 14">
            <a:extLst>
              <a:ext uri="{FF2B5EF4-FFF2-40B4-BE49-F238E27FC236}">
                <a16:creationId xmlns:a16="http://schemas.microsoft.com/office/drawing/2014/main" id="{58F1C6A5-1E7B-2A59-A8B0-9C921A3EB325}"/>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35</a:t>
            </a:fld>
            <a:endParaRPr lang="en-US" dirty="0"/>
          </a:p>
        </p:txBody>
      </p:sp>
    </p:spTree>
    <p:extLst>
      <p:ext uri="{BB962C8B-B14F-4D97-AF65-F5344CB8AC3E}">
        <p14:creationId xmlns:p14="http://schemas.microsoft.com/office/powerpoint/2010/main" val="914529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279145" y="1822123"/>
            <a:ext cx="3138310" cy="26985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b="1" dirty="0"/>
              <a:t>Medical Subject Headings of NLM (PubMed)</a:t>
            </a:r>
          </a:p>
          <a:p>
            <a:pPr marL="285750" lvl="0" indent="-285750">
              <a:buFont typeface="Arial" panose="020B0604020202020204" pitchFamily="34" charset="0"/>
              <a:buChar char="•"/>
            </a:pPr>
            <a:r>
              <a:rPr lang="en-US" dirty="0"/>
              <a:t>Hệ thống các “keyword” trong y văn đã được tạo ra và nhóm lại các từ liên quan</a:t>
            </a:r>
          </a:p>
          <a:p>
            <a:pPr marL="285750" lvl="0" indent="-285750">
              <a:buFont typeface="Arial" panose="020B0604020202020204" pitchFamily="34" charset="0"/>
              <a:buChar char="•"/>
            </a:pPr>
            <a:endParaRPr lang="en-US" dirty="0"/>
          </a:p>
        </p:txBody>
      </p:sp>
      <p:sp>
        <p:nvSpPr>
          <p:cNvPr id="710" name="Google Shape;710;p41"/>
          <p:cNvSpPr txBox="1">
            <a:spLocks noGrp="1"/>
          </p:cNvSpPr>
          <p:nvPr>
            <p:ph type="title"/>
          </p:nvPr>
        </p:nvSpPr>
        <p:spPr>
          <a:xfrm>
            <a:off x="714300" y="622877"/>
            <a:ext cx="4005608"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MeSH term</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0B41659A-D87A-9AEB-CECE-F8C480336018}"/>
              </a:ext>
            </a:extLst>
          </p:cNvPr>
          <p:cNvPicPr>
            <a:picLocks noChangeAspect="1"/>
          </p:cNvPicPr>
          <p:nvPr/>
        </p:nvPicPr>
        <p:blipFill rotWithShape="1">
          <a:blip r:embed="rId3"/>
          <a:srcRect l="33293" t="2293" r="-122" b="45535"/>
          <a:stretch/>
        </p:blipFill>
        <p:spPr>
          <a:xfrm>
            <a:off x="3722256" y="779224"/>
            <a:ext cx="5006109" cy="886691"/>
          </a:xfrm>
          <a:prstGeom prst="rect">
            <a:avLst/>
          </a:prstGeom>
        </p:spPr>
      </p:pic>
      <p:pic>
        <p:nvPicPr>
          <p:cNvPr id="8" name="Picture 7">
            <a:extLst>
              <a:ext uri="{FF2B5EF4-FFF2-40B4-BE49-F238E27FC236}">
                <a16:creationId xmlns:a16="http://schemas.microsoft.com/office/drawing/2014/main" id="{4F90A154-924A-93CA-2480-CBA9C8F430EF}"/>
              </a:ext>
            </a:extLst>
          </p:cNvPr>
          <p:cNvPicPr>
            <a:picLocks noChangeAspect="1"/>
          </p:cNvPicPr>
          <p:nvPr/>
        </p:nvPicPr>
        <p:blipFill rotWithShape="1">
          <a:blip r:embed="rId4"/>
          <a:srcRect b="50444"/>
          <a:stretch/>
        </p:blipFill>
        <p:spPr>
          <a:xfrm>
            <a:off x="3590948" y="1945064"/>
            <a:ext cx="3379407" cy="2548923"/>
          </a:xfrm>
          <a:prstGeom prst="rect">
            <a:avLst/>
          </a:prstGeom>
        </p:spPr>
      </p:pic>
      <p:pic>
        <p:nvPicPr>
          <p:cNvPr id="18" name="Picture 17">
            <a:extLst>
              <a:ext uri="{FF2B5EF4-FFF2-40B4-BE49-F238E27FC236}">
                <a16:creationId xmlns:a16="http://schemas.microsoft.com/office/drawing/2014/main" id="{B1CFACF2-E247-96A8-8E05-0EAFE06611E3}"/>
              </a:ext>
            </a:extLst>
          </p:cNvPr>
          <p:cNvPicPr>
            <a:picLocks noChangeAspect="1"/>
          </p:cNvPicPr>
          <p:nvPr/>
        </p:nvPicPr>
        <p:blipFill rotWithShape="1">
          <a:blip r:embed="rId4"/>
          <a:srcRect t="47536" r="39420" b="1"/>
          <a:stretch/>
        </p:blipFill>
        <p:spPr>
          <a:xfrm>
            <a:off x="6970355" y="1946063"/>
            <a:ext cx="2047245" cy="2698500"/>
          </a:xfrm>
          <a:prstGeom prst="rect">
            <a:avLst/>
          </a:prstGeom>
        </p:spPr>
      </p:pic>
      <p:sp>
        <p:nvSpPr>
          <p:cNvPr id="20" name="TextBox 19">
            <a:extLst>
              <a:ext uri="{FF2B5EF4-FFF2-40B4-BE49-F238E27FC236}">
                <a16:creationId xmlns:a16="http://schemas.microsoft.com/office/drawing/2014/main" id="{600F456F-974F-3B09-986F-C504CFFA65F8}"/>
              </a:ext>
            </a:extLst>
          </p:cNvPr>
          <p:cNvSpPr txBox="1"/>
          <p:nvPr/>
        </p:nvSpPr>
        <p:spPr>
          <a:xfrm>
            <a:off x="3722256" y="400745"/>
            <a:ext cx="4572000" cy="307777"/>
          </a:xfrm>
          <a:prstGeom prst="rect">
            <a:avLst/>
          </a:prstGeom>
          <a:noFill/>
        </p:spPr>
        <p:txBody>
          <a:bodyPr wrap="square">
            <a:spAutoFit/>
          </a:bodyPr>
          <a:lstStyle/>
          <a:p>
            <a:r>
              <a:rPr lang="en-US" dirty="0">
                <a:latin typeface="Montserrat" panose="00000500000000000000" pitchFamily="2" charset="0"/>
              </a:rPr>
              <a:t>https://www.ncbi.nlm.nih.gov/mesh/</a:t>
            </a:r>
          </a:p>
        </p:txBody>
      </p:sp>
      <p:sp>
        <p:nvSpPr>
          <p:cNvPr id="21" name="TextBox 20">
            <a:extLst>
              <a:ext uri="{FF2B5EF4-FFF2-40B4-BE49-F238E27FC236}">
                <a16:creationId xmlns:a16="http://schemas.microsoft.com/office/drawing/2014/main" id="{77ADD3D6-567E-86F9-ADE8-C9C660968167}"/>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36</a:t>
            </a:fld>
            <a:endParaRPr lang="en-US" dirty="0"/>
          </a:p>
        </p:txBody>
      </p:sp>
    </p:spTree>
    <p:extLst>
      <p:ext uri="{BB962C8B-B14F-4D97-AF65-F5344CB8AC3E}">
        <p14:creationId xmlns:p14="http://schemas.microsoft.com/office/powerpoint/2010/main" val="440728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279145" y="1822123"/>
            <a:ext cx="3138310" cy="26985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b="1" dirty="0"/>
              <a:t>Medical Subject Headings of NLM (PubMed)</a:t>
            </a:r>
          </a:p>
          <a:p>
            <a:pPr marL="285750" lvl="0" indent="-285750">
              <a:buFont typeface="Arial" panose="020B0604020202020204" pitchFamily="34" charset="0"/>
              <a:buChar char="•"/>
            </a:pPr>
            <a:r>
              <a:rPr lang="en-US" dirty="0"/>
              <a:t>Hệ thống các “keyword” trong y văn đã được tạo ra và nhóm lại các từ liên quan</a:t>
            </a:r>
          </a:p>
          <a:p>
            <a:pPr marL="285750" lvl="0" indent="-285750">
              <a:buFont typeface="Arial" panose="020B0604020202020204" pitchFamily="34" charset="0"/>
              <a:buChar char="•"/>
            </a:pPr>
            <a:endParaRPr lang="en-US" dirty="0"/>
          </a:p>
        </p:txBody>
      </p:sp>
      <p:sp>
        <p:nvSpPr>
          <p:cNvPr id="710" name="Google Shape;710;p41"/>
          <p:cNvSpPr txBox="1">
            <a:spLocks noGrp="1"/>
          </p:cNvSpPr>
          <p:nvPr>
            <p:ph type="title"/>
          </p:nvPr>
        </p:nvSpPr>
        <p:spPr>
          <a:xfrm>
            <a:off x="714300" y="622877"/>
            <a:ext cx="4005608"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MeSH term</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a:extLst>
              <a:ext uri="{FF2B5EF4-FFF2-40B4-BE49-F238E27FC236}">
                <a16:creationId xmlns:a16="http://schemas.microsoft.com/office/drawing/2014/main" id="{092B2DD5-0CA3-026B-68E0-1CE4BC5E2A96}"/>
              </a:ext>
            </a:extLst>
          </p:cNvPr>
          <p:cNvPicPr>
            <a:picLocks noChangeAspect="1"/>
          </p:cNvPicPr>
          <p:nvPr/>
        </p:nvPicPr>
        <p:blipFill>
          <a:blip r:embed="rId3"/>
          <a:stretch>
            <a:fillRect/>
          </a:stretch>
        </p:blipFill>
        <p:spPr>
          <a:xfrm>
            <a:off x="3843711" y="798663"/>
            <a:ext cx="4847708" cy="2783403"/>
          </a:xfrm>
          <a:prstGeom prst="rect">
            <a:avLst/>
          </a:prstGeom>
        </p:spPr>
      </p:pic>
      <p:sp>
        <p:nvSpPr>
          <p:cNvPr id="17" name="TextBox 16">
            <a:extLst>
              <a:ext uri="{FF2B5EF4-FFF2-40B4-BE49-F238E27FC236}">
                <a16:creationId xmlns:a16="http://schemas.microsoft.com/office/drawing/2014/main" id="{B9AF1B73-EAAB-A396-38DA-6565251BD5E6}"/>
              </a:ext>
            </a:extLst>
          </p:cNvPr>
          <p:cNvSpPr txBox="1"/>
          <p:nvPr/>
        </p:nvSpPr>
        <p:spPr>
          <a:xfrm>
            <a:off x="3722256" y="400745"/>
            <a:ext cx="4572000" cy="307777"/>
          </a:xfrm>
          <a:prstGeom prst="rect">
            <a:avLst/>
          </a:prstGeom>
          <a:noFill/>
        </p:spPr>
        <p:txBody>
          <a:bodyPr wrap="square">
            <a:spAutoFit/>
          </a:bodyPr>
          <a:lstStyle/>
          <a:p>
            <a:r>
              <a:rPr lang="en-US" dirty="0">
                <a:latin typeface="Montserrat" panose="00000500000000000000" pitchFamily="2" charset="0"/>
              </a:rPr>
              <a:t>https://www.ncbi.nlm.nih.gov/mesh/</a:t>
            </a:r>
          </a:p>
        </p:txBody>
      </p:sp>
      <p:pic>
        <p:nvPicPr>
          <p:cNvPr id="9" name="Picture 8">
            <a:extLst>
              <a:ext uri="{FF2B5EF4-FFF2-40B4-BE49-F238E27FC236}">
                <a16:creationId xmlns:a16="http://schemas.microsoft.com/office/drawing/2014/main" id="{0E0BF002-B417-1CB4-5D99-93CB3A3A8C1D}"/>
              </a:ext>
            </a:extLst>
          </p:cNvPr>
          <p:cNvPicPr>
            <a:picLocks noChangeAspect="1"/>
          </p:cNvPicPr>
          <p:nvPr/>
        </p:nvPicPr>
        <p:blipFill>
          <a:blip r:embed="rId4"/>
          <a:stretch>
            <a:fillRect/>
          </a:stretch>
        </p:blipFill>
        <p:spPr>
          <a:xfrm>
            <a:off x="5371126" y="1366530"/>
            <a:ext cx="3320293" cy="3376225"/>
          </a:xfrm>
          <a:prstGeom prst="rect">
            <a:avLst/>
          </a:prstGeom>
        </p:spPr>
      </p:pic>
      <p:sp>
        <p:nvSpPr>
          <p:cNvPr id="20" name="TextBox 19">
            <a:extLst>
              <a:ext uri="{FF2B5EF4-FFF2-40B4-BE49-F238E27FC236}">
                <a16:creationId xmlns:a16="http://schemas.microsoft.com/office/drawing/2014/main" id="{CB420A78-5852-8C1F-3E40-A66DB9F07467}"/>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37</a:t>
            </a:fld>
            <a:endParaRPr lang="en-US" dirty="0"/>
          </a:p>
        </p:txBody>
      </p:sp>
    </p:spTree>
    <p:extLst>
      <p:ext uri="{BB962C8B-B14F-4D97-AF65-F5344CB8AC3E}">
        <p14:creationId xmlns:p14="http://schemas.microsoft.com/office/powerpoint/2010/main" val="14937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grpSp>
        <p:nvGrpSpPr>
          <p:cNvPr id="1716" name="Google Shape;1716;p49"/>
          <p:cNvGrpSpPr/>
          <p:nvPr/>
        </p:nvGrpSpPr>
        <p:grpSpPr>
          <a:xfrm flipH="1">
            <a:off x="2171357" y="473187"/>
            <a:ext cx="5042987" cy="3878528"/>
            <a:chOff x="2362200" y="890550"/>
            <a:chExt cx="4371900" cy="3362400"/>
          </a:xfrm>
        </p:grpSpPr>
        <p:sp>
          <p:nvSpPr>
            <p:cNvPr id="1717" name="Google Shape;1717;p49"/>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49"/>
          <p:cNvGrpSpPr/>
          <p:nvPr/>
        </p:nvGrpSpPr>
        <p:grpSpPr>
          <a:xfrm flipH="1">
            <a:off x="1929659" y="791790"/>
            <a:ext cx="5042987" cy="3878528"/>
            <a:chOff x="2362200" y="890550"/>
            <a:chExt cx="4371900" cy="3362400"/>
          </a:xfrm>
        </p:grpSpPr>
        <p:sp>
          <p:nvSpPr>
            <p:cNvPr id="1723" name="Google Shape;1723;p49"/>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9" name="Google Shape;1729;p49"/>
          <p:cNvSpPr txBox="1">
            <a:spLocks noGrp="1"/>
          </p:cNvSpPr>
          <p:nvPr>
            <p:ph type="subTitle" idx="1"/>
          </p:nvPr>
        </p:nvSpPr>
        <p:spPr>
          <a:xfrm>
            <a:off x="2414066" y="2100664"/>
            <a:ext cx="4029600" cy="1436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b="1" dirty="0"/>
              <a:t>Câu hỏi 3:</a:t>
            </a:r>
            <a:br>
              <a:rPr lang="en" b="1" dirty="0"/>
            </a:br>
            <a:r>
              <a:rPr lang="en" b="1" dirty="0"/>
              <a:t>Giới hạn hoặc cụ thể hoá (specify) lĩnh vực tìm kiếm</a:t>
            </a:r>
            <a:endParaRPr b="1" dirty="0"/>
          </a:p>
        </p:txBody>
      </p:sp>
      <p:sp>
        <p:nvSpPr>
          <p:cNvPr id="15" name="TextBox 14">
            <a:extLst>
              <a:ext uri="{FF2B5EF4-FFF2-40B4-BE49-F238E27FC236}">
                <a16:creationId xmlns:a16="http://schemas.microsoft.com/office/drawing/2014/main" id="{55DCD7F7-A91C-44BB-7E4A-BDAB87B3FC2A}"/>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38</a:t>
            </a:fld>
            <a:endParaRPr lang="en-US" dirty="0"/>
          </a:p>
        </p:txBody>
      </p:sp>
    </p:spTree>
    <p:extLst>
      <p:ext uri="{BB962C8B-B14F-4D97-AF65-F5344CB8AC3E}">
        <p14:creationId xmlns:p14="http://schemas.microsoft.com/office/powerpoint/2010/main" val="2155112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3" name="Picture 2">
            <a:extLst>
              <a:ext uri="{FF2B5EF4-FFF2-40B4-BE49-F238E27FC236}">
                <a16:creationId xmlns:a16="http://schemas.microsoft.com/office/drawing/2014/main" id="{D7740FB5-E4DE-5540-DF29-F19B302EDC9D}"/>
              </a:ext>
            </a:extLst>
          </p:cNvPr>
          <p:cNvPicPr>
            <a:picLocks noChangeAspect="1"/>
          </p:cNvPicPr>
          <p:nvPr/>
        </p:nvPicPr>
        <p:blipFill>
          <a:blip r:embed="rId3"/>
          <a:stretch>
            <a:fillRect/>
          </a:stretch>
        </p:blipFill>
        <p:spPr>
          <a:xfrm>
            <a:off x="3414585" y="867455"/>
            <a:ext cx="5315772" cy="1398193"/>
          </a:xfrm>
          <a:prstGeom prst="rect">
            <a:avLst/>
          </a:prstGeom>
        </p:spPr>
      </p:pic>
      <p:sp>
        <p:nvSpPr>
          <p:cNvPr id="710" name="Google Shape;710;p41"/>
          <p:cNvSpPr txBox="1">
            <a:spLocks noGrp="1"/>
          </p:cNvSpPr>
          <p:nvPr>
            <p:ph type="title"/>
          </p:nvPr>
        </p:nvSpPr>
        <p:spPr>
          <a:xfrm>
            <a:off x="714300" y="622877"/>
            <a:ext cx="4005608"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Toán tử</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TextBox 16">
            <a:extLst>
              <a:ext uri="{FF2B5EF4-FFF2-40B4-BE49-F238E27FC236}">
                <a16:creationId xmlns:a16="http://schemas.microsoft.com/office/drawing/2014/main" id="{B9AF1B73-EAAB-A396-38DA-6565251BD5E6}"/>
              </a:ext>
            </a:extLst>
          </p:cNvPr>
          <p:cNvSpPr txBox="1"/>
          <p:nvPr/>
        </p:nvSpPr>
        <p:spPr>
          <a:xfrm>
            <a:off x="3722256" y="400745"/>
            <a:ext cx="4572000" cy="307777"/>
          </a:xfrm>
          <a:prstGeom prst="rect">
            <a:avLst/>
          </a:prstGeom>
          <a:noFill/>
        </p:spPr>
        <p:txBody>
          <a:bodyPr wrap="square">
            <a:spAutoFit/>
          </a:bodyPr>
          <a:lstStyle/>
          <a:p>
            <a:r>
              <a:rPr lang="en-US" dirty="0">
                <a:latin typeface="Montserrat" panose="00000500000000000000" pitchFamily="2" charset="0"/>
              </a:rPr>
              <a:t>https://pubmed.ncbi.nlm.nih.gov/advanced/</a:t>
            </a:r>
          </a:p>
        </p:txBody>
      </p:sp>
      <p:sp>
        <p:nvSpPr>
          <p:cNvPr id="16" name="TextBox 15">
            <a:extLst>
              <a:ext uri="{FF2B5EF4-FFF2-40B4-BE49-F238E27FC236}">
                <a16:creationId xmlns:a16="http://schemas.microsoft.com/office/drawing/2014/main" id="{83091BB8-82B1-643B-FFF8-00AF2C05EB46}"/>
              </a:ext>
            </a:extLst>
          </p:cNvPr>
          <p:cNvSpPr txBox="1"/>
          <p:nvPr/>
        </p:nvSpPr>
        <p:spPr>
          <a:xfrm>
            <a:off x="477150" y="2559520"/>
            <a:ext cx="8048127" cy="2897203"/>
          </a:xfrm>
          <a:prstGeom prst="rect">
            <a:avLst/>
          </a:prstGeom>
          <a:noFill/>
        </p:spPr>
        <p:txBody>
          <a:bodyPr wrap="square">
            <a:spAutoFit/>
          </a:bodyPr>
          <a:lstStyle/>
          <a:p>
            <a:pPr marL="176213" marR="0">
              <a:lnSpc>
                <a:spcPct val="107000"/>
              </a:lnSpc>
              <a:spcBef>
                <a:spcPts val="0"/>
              </a:spcBef>
              <a:spcAft>
                <a:spcPts val="800"/>
              </a:spcAft>
            </a:pPr>
            <a:r>
              <a:rPr lang="en-US" b="1" dirty="0">
                <a:effectLst/>
                <a:latin typeface="Montserrat" panose="00000500000000000000" pitchFamily="2" charset="0"/>
                <a:ea typeface="Calibri" panose="020F0502020204030204" pitchFamily="34" charset="0"/>
                <a:cs typeface="Arial" panose="020B0604020202020204" pitchFamily="34" charset="0"/>
              </a:rPr>
              <a:t>Ví dụ: tìm kiếm các kết quả về MOLNUPIRAVIR và COVID-19 </a:t>
            </a:r>
          </a:p>
          <a:p>
            <a:pPr marL="176213" marR="0">
              <a:lnSpc>
                <a:spcPct val="107000"/>
              </a:lnSpc>
              <a:spcBef>
                <a:spcPts val="0"/>
              </a:spcBef>
              <a:spcAft>
                <a:spcPts val="800"/>
              </a:spcAft>
            </a:pPr>
            <a:r>
              <a:rPr lang="en-US" b="1" dirty="0">
                <a:effectLst/>
                <a:latin typeface="Montserrat" panose="00000500000000000000" pitchFamily="2" charset="0"/>
                <a:ea typeface="Calibri" panose="020F0502020204030204" pitchFamily="34" charset="0"/>
                <a:cs typeface="Arial" panose="020B0604020202020204" pitchFamily="34" charset="0"/>
              </a:rPr>
              <a:t>(52 kết quả - 09/2021) (207 kết quả - 15/05/2022)</a:t>
            </a:r>
          </a:p>
          <a:p>
            <a:pPr marL="176213" marR="0">
              <a:lnSpc>
                <a:spcPct val="107000"/>
              </a:lnSpc>
              <a:spcBef>
                <a:spcPts val="0"/>
              </a:spcBef>
              <a:spcAft>
                <a:spcPts val="800"/>
              </a:spcAft>
            </a:pPr>
            <a:r>
              <a:rPr lang="en-US" dirty="0">
                <a:effectLst/>
                <a:latin typeface="Montserrat" panose="00000500000000000000" pitchFamily="2" charset="0"/>
                <a:ea typeface="Calibri" panose="020F0502020204030204" pitchFamily="34" charset="0"/>
                <a:cs typeface="Arial" panose="020B0604020202020204" pitchFamily="34" charset="0"/>
              </a:rPr>
              <a:t>(covid-19</a:t>
            </a:r>
            <a:r>
              <a:rPr lang="en-US" dirty="0">
                <a:effectLst/>
                <a:highlight>
                  <a:srgbClr val="FFFF00"/>
                </a:highlight>
                <a:latin typeface="Montserrat" panose="00000500000000000000" pitchFamily="2" charset="0"/>
                <a:ea typeface="Calibri" panose="020F0502020204030204" pitchFamily="34" charset="0"/>
                <a:cs typeface="Arial" panose="020B0604020202020204" pitchFamily="34" charset="0"/>
              </a:rPr>
              <a:t>[</a:t>
            </a:r>
            <a:r>
              <a:rPr lang="en-US" dirty="0" err="1">
                <a:effectLst/>
                <a:highlight>
                  <a:srgbClr val="FFFF00"/>
                </a:highlight>
                <a:latin typeface="Montserrat" panose="00000500000000000000" pitchFamily="2" charset="0"/>
                <a:ea typeface="Calibri" panose="020F0502020204030204" pitchFamily="34" charset="0"/>
                <a:cs typeface="Arial" panose="020B0604020202020204" pitchFamily="34" charset="0"/>
              </a:rPr>
              <a:t>MeSH</a:t>
            </a:r>
            <a:r>
              <a:rPr lang="en-US" dirty="0">
                <a:effectLst/>
                <a:highlight>
                  <a:srgbClr val="FFFF00"/>
                </a:highlight>
                <a:latin typeface="Montserrat" panose="00000500000000000000" pitchFamily="2" charset="0"/>
                <a:ea typeface="Calibri" panose="020F0502020204030204" pitchFamily="34" charset="0"/>
                <a:cs typeface="Arial" panose="020B0604020202020204" pitchFamily="34" charset="0"/>
              </a:rPr>
              <a:t> Terms])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("SARS-CoV-2"</a:t>
            </a:r>
            <a:r>
              <a:rPr lang="en-US" dirty="0">
                <a:effectLst/>
                <a:highlight>
                  <a:srgbClr val="FFFF00"/>
                </a:highlight>
                <a:latin typeface="Montserrat" panose="00000500000000000000" pitchFamily="2" charset="0"/>
                <a:ea typeface="Calibri" panose="020F0502020204030204" pitchFamily="34" charset="0"/>
                <a:cs typeface="Arial" panose="020B0604020202020204" pitchFamily="34" charset="0"/>
              </a:rPr>
              <a:t>[Mesh]</a:t>
            </a:r>
            <a:r>
              <a:rPr lang="en-US" dirty="0">
                <a:effectLst/>
                <a:latin typeface="Montserrat" panose="00000500000000000000" pitchFamily="2" charset="0"/>
                <a:ea typeface="Calibri" panose="020F0502020204030204" pitchFamily="34" charset="0"/>
                <a:cs typeface="Arial" panose="020B0604020202020204" pitchFamily="34" charset="0"/>
              </a:rPr>
              <a:t>)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("coronavirus disease 2019")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("2019 novel coronavirus disease")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("covid19")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("covid-19 pandemic")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("sars-cov-2")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("covid-19 virus disease")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("2019 novel coronavirus infection")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("2019-ncov infection")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("coronavirus disease 2019")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("coronavirus disease-19")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("2019-ncov disease")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("covid-19 virus infection")</a:t>
            </a:r>
          </a:p>
          <a:p>
            <a:pPr marL="176213" marR="0">
              <a:lnSpc>
                <a:spcPct val="107000"/>
              </a:lnSpc>
              <a:spcBef>
                <a:spcPts val="0"/>
              </a:spcBef>
              <a:spcAft>
                <a:spcPts val="800"/>
              </a:spcAft>
            </a:pPr>
            <a:r>
              <a:rPr lang="en-US" b="1" dirty="0">
                <a:solidFill>
                  <a:srgbClr val="00B050"/>
                </a:solidFill>
                <a:effectLst/>
                <a:latin typeface="Montserrat" panose="00000500000000000000" pitchFamily="2" charset="0"/>
                <a:ea typeface="Calibri" panose="020F0502020204030204" pitchFamily="34" charset="0"/>
                <a:cs typeface="Arial" panose="020B0604020202020204" pitchFamily="34" charset="0"/>
              </a:rPr>
              <a:t>AND </a:t>
            </a:r>
          </a:p>
          <a:p>
            <a:pPr marL="176213" marR="0">
              <a:lnSpc>
                <a:spcPct val="107000"/>
              </a:lnSpc>
              <a:spcBef>
                <a:spcPts val="0"/>
              </a:spcBef>
              <a:spcAft>
                <a:spcPts val="800"/>
              </a:spcAft>
            </a:pPr>
            <a:r>
              <a:rPr lang="en-US" dirty="0">
                <a:effectLst/>
                <a:latin typeface="Montserrat" panose="00000500000000000000" pitchFamily="2" charset="0"/>
                <a:ea typeface="Calibri" panose="020F0502020204030204" pitchFamily="34" charset="0"/>
                <a:cs typeface="Arial" panose="020B0604020202020204" pitchFamily="34" charset="0"/>
              </a:rPr>
              <a:t>("</a:t>
            </a:r>
            <a:r>
              <a:rPr lang="en-US" dirty="0" err="1">
                <a:effectLst/>
                <a:latin typeface="Montserrat" panose="00000500000000000000" pitchFamily="2" charset="0"/>
                <a:ea typeface="Calibri" panose="020F0502020204030204" pitchFamily="34" charset="0"/>
                <a:cs typeface="Arial" panose="020B0604020202020204" pitchFamily="34" charset="0"/>
              </a:rPr>
              <a:t>molnupiravir</a:t>
            </a:r>
            <a:r>
              <a:rPr lang="en-US" dirty="0">
                <a:effectLst/>
                <a:latin typeface="Montserrat" panose="00000500000000000000" pitchFamily="2" charset="0"/>
                <a:ea typeface="Calibri" panose="020F0502020204030204" pitchFamily="34" charset="0"/>
                <a:cs typeface="Arial" panose="020B0604020202020204" pitchFamily="34" charset="0"/>
              </a:rPr>
              <a:t>")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("EIDD-2801") </a:t>
            </a:r>
            <a:r>
              <a:rPr lang="en-US" dirty="0">
                <a:solidFill>
                  <a:srgbClr val="FF0000"/>
                </a:solidFill>
                <a:effectLst/>
                <a:latin typeface="Montserrat" panose="00000500000000000000" pitchFamily="2" charset="0"/>
                <a:ea typeface="Calibri" panose="020F0502020204030204" pitchFamily="34" charset="0"/>
                <a:cs typeface="Arial" panose="020B0604020202020204" pitchFamily="34" charset="0"/>
              </a:rPr>
              <a:t>OR</a:t>
            </a:r>
            <a:r>
              <a:rPr lang="en-US" dirty="0">
                <a:effectLst/>
                <a:latin typeface="Montserrat" panose="00000500000000000000" pitchFamily="2" charset="0"/>
                <a:ea typeface="Calibri" panose="020F0502020204030204" pitchFamily="34" charset="0"/>
                <a:cs typeface="Arial" panose="020B0604020202020204" pitchFamily="34" charset="0"/>
              </a:rPr>
              <a:t> ("MK-4482")</a:t>
            </a:r>
          </a:p>
          <a:p>
            <a:pPr marL="685800" marR="0" algn="just">
              <a:lnSpc>
                <a:spcPct val="107000"/>
              </a:lnSpc>
              <a:spcBef>
                <a:spcPts val="0"/>
              </a:spcBef>
              <a:spcAft>
                <a:spcPts val="800"/>
              </a:spcAft>
            </a:pPr>
            <a:endParaRPr lang="en-US" dirty="0">
              <a:effectLst/>
              <a:latin typeface="Montserrat" panose="00000500000000000000" pitchFamily="2" charset="0"/>
              <a:ea typeface="Calibri" panose="020F0502020204030204" pitchFamily="34" charset="0"/>
              <a:cs typeface="Arial" panose="020B0604020202020204" pitchFamily="34" charset="0"/>
            </a:endParaRPr>
          </a:p>
        </p:txBody>
      </p:sp>
      <p:sp>
        <p:nvSpPr>
          <p:cNvPr id="19" name="Google Shape;709;p41">
            <a:extLst>
              <a:ext uri="{FF2B5EF4-FFF2-40B4-BE49-F238E27FC236}">
                <a16:creationId xmlns:a16="http://schemas.microsoft.com/office/drawing/2014/main" id="{B245CC27-A325-C0A5-BB40-A49E85DE2848}"/>
              </a:ext>
            </a:extLst>
          </p:cNvPr>
          <p:cNvSpPr txBox="1">
            <a:spLocks/>
          </p:cNvSpPr>
          <p:nvPr/>
        </p:nvSpPr>
        <p:spPr>
          <a:xfrm>
            <a:off x="276275" y="1626599"/>
            <a:ext cx="3138310" cy="269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2"/>
              </a:buClr>
              <a:buSzPts val="1400"/>
              <a:buFont typeface="Montserrat"/>
              <a:buAutoNum type="arabicPeriod"/>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AutoNum type="arabicPeriod"/>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AutoNum type="arabicPeriod"/>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n-US" b="1">
                <a:solidFill>
                  <a:srgbClr val="00B050"/>
                </a:solidFill>
              </a:rPr>
              <a:t>AND (giảm số lượng KQ)</a:t>
            </a:r>
          </a:p>
          <a:p>
            <a:pPr marL="285750" indent="-285750">
              <a:buFont typeface="Arial" panose="020B0604020202020204" pitchFamily="34" charset="0"/>
              <a:buChar char="•"/>
            </a:pPr>
            <a:r>
              <a:rPr lang="en-US" b="1">
                <a:solidFill>
                  <a:srgbClr val="FF0000"/>
                </a:solidFill>
              </a:rPr>
              <a:t>OR (tăng số lượng KQ)</a:t>
            </a:r>
          </a:p>
          <a:p>
            <a:pPr marL="285750" indent="-285750">
              <a:buFont typeface="Arial" panose="020B0604020202020204" pitchFamily="34" charset="0"/>
              <a:buChar char="•"/>
            </a:pPr>
            <a:r>
              <a:rPr lang="en-US" b="1"/>
              <a:t>NOT (không nên sử dụng)</a:t>
            </a:r>
          </a:p>
          <a:p>
            <a:pPr marL="0" indent="0">
              <a:buFont typeface="Montserrat"/>
              <a:buNone/>
            </a:pPr>
            <a:endParaRPr lang="en-US" dirty="0"/>
          </a:p>
        </p:txBody>
      </p:sp>
      <p:sp>
        <p:nvSpPr>
          <p:cNvPr id="20" name="TextBox 19">
            <a:extLst>
              <a:ext uri="{FF2B5EF4-FFF2-40B4-BE49-F238E27FC236}">
                <a16:creationId xmlns:a16="http://schemas.microsoft.com/office/drawing/2014/main" id="{11507B23-AF1E-2136-D62D-49B2C5A5A9D3}"/>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39</a:t>
            </a:fld>
            <a:endParaRPr lang="en-US" dirty="0"/>
          </a:p>
        </p:txBody>
      </p:sp>
    </p:spTree>
    <p:extLst>
      <p:ext uri="{BB962C8B-B14F-4D97-AF65-F5344CB8AC3E}">
        <p14:creationId xmlns:p14="http://schemas.microsoft.com/office/powerpoint/2010/main" val="1636730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WHY?</a:t>
            </a:r>
            <a:endParaRPr dirty="0"/>
          </a:p>
        </p:txBody>
      </p:sp>
      <p:sp>
        <p:nvSpPr>
          <p:cNvPr id="436" name="Google Shape;436;p36"/>
          <p:cNvSpPr txBox="1">
            <a:spLocks noGrp="1"/>
          </p:cNvSpPr>
          <p:nvPr>
            <p:ph type="subTitle" idx="1"/>
          </p:nvPr>
        </p:nvSpPr>
        <p:spPr>
          <a:xfrm>
            <a:off x="4572000" y="2170907"/>
            <a:ext cx="3842698" cy="2538461"/>
          </a:xfrm>
          <a:prstGeom prst="rect">
            <a:avLst/>
          </a:prstGeom>
        </p:spPr>
        <p:txBody>
          <a:bodyPr spcFirstLastPara="1" wrap="square" lIns="91425" tIns="91425" rIns="91425" bIns="91425" anchor="t" anchorCtr="0">
            <a:noAutofit/>
          </a:bodyPr>
          <a:lstStyle/>
          <a:p>
            <a:pPr marL="0" lvl="0" indent="0" algn="r" rtl="0">
              <a:lnSpc>
                <a:spcPct val="150000"/>
              </a:lnSpc>
              <a:spcBef>
                <a:spcPts val="0"/>
              </a:spcBef>
              <a:spcAft>
                <a:spcPts val="0"/>
              </a:spcAft>
              <a:buNone/>
            </a:pPr>
            <a:r>
              <a:rPr lang="en" dirty="0"/>
              <a:t>Bổ sung sự hiểu biết</a:t>
            </a:r>
          </a:p>
          <a:p>
            <a:pPr marL="0" lvl="0" indent="0" algn="r" rtl="0">
              <a:lnSpc>
                <a:spcPct val="150000"/>
              </a:lnSpc>
              <a:spcBef>
                <a:spcPts val="0"/>
              </a:spcBef>
              <a:spcAft>
                <a:spcPts val="0"/>
              </a:spcAft>
              <a:buNone/>
            </a:pPr>
            <a:r>
              <a:rPr lang="en" dirty="0"/>
              <a:t>Học tập và thi cử</a:t>
            </a:r>
          </a:p>
          <a:p>
            <a:pPr marL="0" lvl="0" indent="0" algn="r" rtl="0">
              <a:lnSpc>
                <a:spcPct val="150000"/>
              </a:lnSpc>
              <a:spcBef>
                <a:spcPts val="0"/>
              </a:spcBef>
              <a:spcAft>
                <a:spcPts val="0"/>
              </a:spcAft>
              <a:buNone/>
            </a:pPr>
            <a:r>
              <a:rPr lang="en" dirty="0"/>
              <a:t>Tìm kiếm ý tưởng nghiên cứu</a:t>
            </a:r>
          </a:p>
          <a:p>
            <a:pPr marL="0" lvl="0" indent="0" algn="r" rtl="0">
              <a:lnSpc>
                <a:spcPct val="150000"/>
              </a:lnSpc>
              <a:spcBef>
                <a:spcPts val="0"/>
              </a:spcBef>
              <a:spcAft>
                <a:spcPts val="0"/>
              </a:spcAft>
              <a:buNone/>
            </a:pPr>
            <a:r>
              <a:rPr lang="en" dirty="0"/>
              <a:t>Những kết quả đã có trong y văn</a:t>
            </a:r>
          </a:p>
          <a:p>
            <a:pPr marL="0" lvl="0" indent="0" algn="r" rtl="0">
              <a:lnSpc>
                <a:spcPct val="150000"/>
              </a:lnSpc>
              <a:spcBef>
                <a:spcPts val="0"/>
              </a:spcBef>
              <a:spcAft>
                <a:spcPts val="0"/>
              </a:spcAft>
              <a:buNone/>
            </a:pPr>
            <a:r>
              <a:rPr lang="en" dirty="0"/>
              <a:t>Giảm thiểu thực hiện lại kết quả đã có</a:t>
            </a:r>
          </a:p>
          <a:p>
            <a:pPr marL="0" lvl="0" indent="0" algn="r" rtl="0">
              <a:lnSpc>
                <a:spcPct val="150000"/>
              </a:lnSpc>
              <a:spcBef>
                <a:spcPts val="0"/>
              </a:spcBef>
              <a:spcAft>
                <a:spcPts val="0"/>
              </a:spcAft>
              <a:buNone/>
            </a:pPr>
            <a:endParaRPr lang="en" dirty="0"/>
          </a:p>
          <a:p>
            <a:pPr marL="0" lvl="0" indent="0" algn="r" rtl="0">
              <a:lnSpc>
                <a:spcPct val="150000"/>
              </a:lnSpc>
              <a:spcBef>
                <a:spcPts val="0"/>
              </a:spcBef>
              <a:spcAft>
                <a:spcPts val="0"/>
              </a:spcAft>
              <a:buNone/>
            </a:pPr>
            <a:endParaRPr lang="en" dirty="0"/>
          </a:p>
          <a:p>
            <a:pPr marL="0" lvl="0" indent="0" algn="r" rtl="0">
              <a:lnSpc>
                <a:spcPct val="150000"/>
              </a:lnSpc>
              <a:spcBef>
                <a:spcPts val="0"/>
              </a:spcBef>
              <a:spcAft>
                <a:spcPts val="0"/>
              </a:spcAft>
              <a:buNone/>
            </a:pPr>
            <a:endParaRPr dirty="0"/>
          </a:p>
        </p:txBody>
      </p:sp>
      <p:grpSp>
        <p:nvGrpSpPr>
          <p:cNvPr id="437" name="Google Shape;437;p36"/>
          <p:cNvGrpSpPr/>
          <p:nvPr/>
        </p:nvGrpSpPr>
        <p:grpSpPr>
          <a:xfrm>
            <a:off x="1018213" y="1215850"/>
            <a:ext cx="3246799" cy="3041690"/>
            <a:chOff x="521725" y="1038225"/>
            <a:chExt cx="3436494" cy="3219401"/>
          </a:xfrm>
        </p:grpSpPr>
        <p:sp>
          <p:nvSpPr>
            <p:cNvPr id="438" name="Google Shape;438;p36"/>
            <p:cNvSpPr/>
            <p:nvPr/>
          </p:nvSpPr>
          <p:spPr>
            <a:xfrm>
              <a:off x="563515" y="1095454"/>
              <a:ext cx="3278187" cy="3162172"/>
            </a:xfrm>
            <a:custGeom>
              <a:avLst/>
              <a:gdLst/>
              <a:ahLst/>
              <a:cxnLst/>
              <a:rect l="l" t="t" r="r" b="b"/>
              <a:pathLst>
                <a:path w="67307" h="64925" extrusionOk="0">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521725" y="1038225"/>
              <a:ext cx="872258" cy="1788642"/>
            </a:xfrm>
            <a:custGeom>
              <a:avLst/>
              <a:gdLst/>
              <a:ahLst/>
              <a:cxnLst/>
              <a:rect l="l" t="t" r="r" b="b"/>
              <a:pathLst>
                <a:path w="17909" h="36724" extrusionOk="0">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1124511" y="2702356"/>
              <a:ext cx="142316" cy="141439"/>
            </a:xfrm>
            <a:custGeom>
              <a:avLst/>
              <a:gdLst/>
              <a:ahLst/>
              <a:cxnLst/>
              <a:rect l="l" t="t" r="r" b="b"/>
              <a:pathLst>
                <a:path w="2922" h="2904" extrusionOk="0">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127628" y="2741223"/>
              <a:ext cx="392611" cy="327833"/>
            </a:xfrm>
            <a:custGeom>
              <a:avLst/>
              <a:gdLst/>
              <a:ahLst/>
              <a:cxnLst/>
              <a:rect l="l" t="t" r="r" b="b"/>
              <a:pathLst>
                <a:path w="8061" h="6731" extrusionOk="0">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227719" y="2819786"/>
              <a:ext cx="208944" cy="170127"/>
            </a:xfrm>
            <a:custGeom>
              <a:avLst/>
              <a:gdLst/>
              <a:ahLst/>
              <a:cxnLst/>
              <a:rect l="l" t="t" r="r" b="b"/>
              <a:pathLst>
                <a:path w="4290" h="3493" extrusionOk="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1292547" y="2872827"/>
              <a:ext cx="79194" cy="64047"/>
            </a:xfrm>
            <a:custGeom>
              <a:avLst/>
              <a:gdLst/>
              <a:ahLst/>
              <a:cxnLst/>
              <a:rect l="l" t="t" r="r" b="b"/>
              <a:pathLst>
                <a:path w="1626" h="1315" extrusionOk="0">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3473602" y="2855293"/>
              <a:ext cx="441072" cy="834901"/>
            </a:xfrm>
            <a:custGeom>
              <a:avLst/>
              <a:gdLst/>
              <a:ahLst/>
              <a:cxnLst/>
              <a:rect l="l" t="t" r="r" b="b"/>
              <a:pathLst>
                <a:path w="9056" h="17142" extrusionOk="0">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3442820" y="2276473"/>
              <a:ext cx="504730" cy="380630"/>
            </a:xfrm>
            <a:custGeom>
              <a:avLst/>
              <a:gdLst/>
              <a:ahLst/>
              <a:cxnLst/>
              <a:rect l="l" t="t" r="r" b="b"/>
              <a:pathLst>
                <a:path w="10363" h="7815" extrusionOk="0">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3663897" y="1880738"/>
              <a:ext cx="284583" cy="837677"/>
            </a:xfrm>
            <a:custGeom>
              <a:avLst/>
              <a:gdLst/>
              <a:ahLst/>
              <a:cxnLst/>
              <a:rect l="l" t="t" r="r" b="b"/>
              <a:pathLst>
                <a:path w="5843" h="17199" extrusionOk="0">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271764" y="1951946"/>
              <a:ext cx="410827" cy="838457"/>
            </a:xfrm>
            <a:custGeom>
              <a:avLst/>
              <a:gdLst/>
              <a:ahLst/>
              <a:cxnLst/>
              <a:rect l="l" t="t" r="r" b="b"/>
              <a:pathLst>
                <a:path w="8435" h="17215" extrusionOk="0">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3566972" y="2545864"/>
              <a:ext cx="391247" cy="351309"/>
            </a:xfrm>
            <a:custGeom>
              <a:avLst/>
              <a:gdLst/>
              <a:ahLst/>
              <a:cxnLst/>
              <a:rect l="l" t="t" r="r" b="b"/>
              <a:pathLst>
                <a:path w="8033" h="7213" extrusionOk="0">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2063465" y="1316189"/>
              <a:ext cx="620648" cy="413505"/>
            </a:xfrm>
            <a:custGeom>
              <a:avLst/>
              <a:gdLst/>
              <a:ahLst/>
              <a:cxnLst/>
              <a:rect l="l" t="t" r="r" b="b"/>
              <a:pathLst>
                <a:path w="12743" h="8490" extrusionOk="0">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2427105" y="1446915"/>
              <a:ext cx="48949" cy="132526"/>
            </a:xfrm>
            <a:custGeom>
              <a:avLst/>
              <a:gdLst/>
              <a:ahLst/>
              <a:cxnLst/>
              <a:rect l="l" t="t" r="r" b="b"/>
              <a:pathLst>
                <a:path w="1005" h="2721" extrusionOk="0">
                  <a:moveTo>
                    <a:pt x="329" y="0"/>
                  </a:moveTo>
                  <a:lnTo>
                    <a:pt x="1" y="2611"/>
                  </a:lnTo>
                  <a:lnTo>
                    <a:pt x="859" y="2720"/>
                  </a:lnTo>
                  <a:lnTo>
                    <a:pt x="1005" y="73"/>
                  </a:lnTo>
                  <a:lnTo>
                    <a:pt x="329"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389747" y="1484272"/>
              <a:ext cx="132526" cy="48949"/>
            </a:xfrm>
            <a:custGeom>
              <a:avLst/>
              <a:gdLst/>
              <a:ahLst/>
              <a:cxnLst/>
              <a:rect l="l" t="t" r="r" b="b"/>
              <a:pathLst>
                <a:path w="2721" h="1005" extrusionOk="0">
                  <a:moveTo>
                    <a:pt x="92" y="0"/>
                  </a:moveTo>
                  <a:lnTo>
                    <a:pt x="1" y="858"/>
                  </a:lnTo>
                  <a:lnTo>
                    <a:pt x="2630" y="1004"/>
                  </a:lnTo>
                  <a:lnTo>
                    <a:pt x="2721" y="329"/>
                  </a:lnTo>
                  <a:lnTo>
                    <a:pt x="92"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888594" y="3424323"/>
              <a:ext cx="330756" cy="286337"/>
            </a:xfrm>
            <a:custGeom>
              <a:avLst/>
              <a:gdLst/>
              <a:ahLst/>
              <a:cxnLst/>
              <a:rect l="l" t="t" r="r" b="b"/>
              <a:pathLst>
                <a:path w="6791" h="5879" extrusionOk="0">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342373" y="3439470"/>
              <a:ext cx="409950" cy="329002"/>
            </a:xfrm>
            <a:custGeom>
              <a:avLst/>
              <a:gdLst/>
              <a:ahLst/>
              <a:cxnLst/>
              <a:rect l="l" t="t" r="r" b="b"/>
              <a:pathLst>
                <a:path w="8417" h="6755" extrusionOk="0">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368138" y="2631246"/>
              <a:ext cx="1845871" cy="1626065"/>
            </a:xfrm>
            <a:custGeom>
              <a:avLst/>
              <a:gdLst/>
              <a:ahLst/>
              <a:cxnLst/>
              <a:rect l="l" t="t" r="r" b="b"/>
              <a:pathLst>
                <a:path w="37899" h="33386" extrusionOk="0">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2740090" y="2961033"/>
              <a:ext cx="162772" cy="595419"/>
            </a:xfrm>
            <a:custGeom>
              <a:avLst/>
              <a:gdLst/>
              <a:ahLst/>
              <a:cxnLst/>
              <a:rect l="l" t="t" r="r" b="b"/>
              <a:pathLst>
                <a:path w="3342" h="12225" extrusionOk="0">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2871011" y="3293645"/>
              <a:ext cx="292327" cy="98822"/>
            </a:xfrm>
            <a:custGeom>
              <a:avLst/>
              <a:gdLst/>
              <a:ahLst/>
              <a:cxnLst/>
              <a:rect l="l" t="t" r="r" b="b"/>
              <a:pathLst>
                <a:path w="6002" h="2029" extrusionOk="0">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2502696" y="3313176"/>
              <a:ext cx="112070" cy="907861"/>
            </a:xfrm>
            <a:custGeom>
              <a:avLst/>
              <a:gdLst/>
              <a:ahLst/>
              <a:cxnLst/>
              <a:rect l="l" t="t" r="r" b="b"/>
              <a:pathLst>
                <a:path w="2301" h="18640" extrusionOk="0">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643165" y="3163795"/>
              <a:ext cx="244548" cy="296126"/>
            </a:xfrm>
            <a:custGeom>
              <a:avLst/>
              <a:gdLst/>
              <a:ahLst/>
              <a:cxnLst/>
              <a:rect l="l" t="t" r="r" b="b"/>
              <a:pathLst>
                <a:path w="5021" h="6080" fill="none" extrusionOk="0">
                  <a:moveTo>
                    <a:pt x="1" y="5295"/>
                  </a:moveTo>
                  <a:cubicBezTo>
                    <a:pt x="1" y="5295"/>
                    <a:pt x="1461" y="6080"/>
                    <a:pt x="2118" y="5496"/>
                  </a:cubicBezTo>
                  <a:cubicBezTo>
                    <a:pt x="2794" y="4912"/>
                    <a:pt x="5021" y="1"/>
                    <a:pt x="5021"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2652078" y="3163795"/>
              <a:ext cx="244548" cy="297052"/>
            </a:xfrm>
            <a:custGeom>
              <a:avLst/>
              <a:gdLst/>
              <a:ahLst/>
              <a:cxnLst/>
              <a:rect l="l" t="t" r="r" b="b"/>
              <a:pathLst>
                <a:path w="5021" h="6099" fill="none" extrusionOk="0">
                  <a:moveTo>
                    <a:pt x="5020" y="5295"/>
                  </a:moveTo>
                  <a:cubicBezTo>
                    <a:pt x="5020" y="5295"/>
                    <a:pt x="3560" y="6098"/>
                    <a:pt x="2903" y="5514"/>
                  </a:cubicBezTo>
                  <a:cubicBezTo>
                    <a:pt x="2227" y="4930"/>
                    <a:pt x="0" y="1"/>
                    <a:pt x="0"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2554276" y="2881058"/>
              <a:ext cx="418814" cy="282781"/>
            </a:xfrm>
            <a:custGeom>
              <a:avLst/>
              <a:gdLst/>
              <a:ahLst/>
              <a:cxnLst/>
              <a:rect l="l" t="t" r="r" b="b"/>
              <a:pathLst>
                <a:path w="8599" h="5806" fill="none" extrusionOk="0">
                  <a:moveTo>
                    <a:pt x="2008" y="5806"/>
                  </a:moveTo>
                  <a:cubicBezTo>
                    <a:pt x="2008" y="5806"/>
                    <a:pt x="0" y="1"/>
                    <a:pt x="4290" y="1"/>
                  </a:cubicBezTo>
                  <a:cubicBezTo>
                    <a:pt x="8598" y="1"/>
                    <a:pt x="6846" y="5806"/>
                    <a:pt x="6846" y="5806"/>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2462660" y="2572555"/>
              <a:ext cx="317459" cy="308546"/>
            </a:xfrm>
            <a:custGeom>
              <a:avLst/>
              <a:gdLst/>
              <a:ahLst/>
              <a:cxnLst/>
              <a:rect l="l" t="t" r="r" b="b"/>
              <a:pathLst>
                <a:path w="6518" h="6335" fill="none" extrusionOk="0">
                  <a:moveTo>
                    <a:pt x="6518" y="6335"/>
                  </a:moveTo>
                  <a:cubicBezTo>
                    <a:pt x="6518" y="6335"/>
                    <a:pt x="5605" y="0"/>
                    <a:pt x="1" y="1479"/>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856270" y="2708591"/>
              <a:ext cx="295250" cy="599315"/>
            </a:xfrm>
            <a:custGeom>
              <a:avLst/>
              <a:gdLst/>
              <a:ahLst/>
              <a:cxnLst/>
              <a:rect l="l" t="t" r="r" b="b"/>
              <a:pathLst>
                <a:path w="6062" h="12305" fill="none" extrusionOk="0">
                  <a:moveTo>
                    <a:pt x="5843" y="12304"/>
                  </a:moveTo>
                  <a:cubicBezTo>
                    <a:pt x="5843" y="12304"/>
                    <a:pt x="1" y="3597"/>
                    <a:pt x="6062" y="0"/>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2037651" y="3218492"/>
              <a:ext cx="209480" cy="174364"/>
            </a:xfrm>
            <a:custGeom>
              <a:avLst/>
              <a:gdLst/>
              <a:ahLst/>
              <a:cxnLst/>
              <a:rect l="l" t="t" r="r" b="b"/>
              <a:pathLst>
                <a:path w="4301" h="3580" extrusionOk="0">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2092786" y="3260233"/>
              <a:ext cx="106518" cy="89422"/>
            </a:xfrm>
            <a:custGeom>
              <a:avLst/>
              <a:gdLst/>
              <a:ahLst/>
              <a:cxnLst/>
              <a:rect l="l" t="t" r="r" b="b"/>
              <a:pathLst>
                <a:path w="2187" h="1836" extrusionOk="0">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980763" y="2496964"/>
              <a:ext cx="528206" cy="818926"/>
            </a:xfrm>
            <a:custGeom>
              <a:avLst/>
              <a:gdLst/>
              <a:ahLst/>
              <a:cxnLst/>
              <a:rect l="l" t="t" r="r" b="b"/>
              <a:pathLst>
                <a:path w="10845" h="16814" extrusionOk="0">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2379080" y="2545864"/>
              <a:ext cx="266806" cy="769149"/>
            </a:xfrm>
            <a:custGeom>
              <a:avLst/>
              <a:gdLst/>
              <a:ahLst/>
              <a:cxnLst/>
              <a:rect l="l" t="t" r="r" b="b"/>
              <a:pathLst>
                <a:path w="5478" h="15792" extrusionOk="0">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2038577" y="2478310"/>
              <a:ext cx="561082" cy="575303"/>
            </a:xfrm>
            <a:custGeom>
              <a:avLst/>
              <a:gdLst/>
              <a:ahLst/>
              <a:cxnLst/>
              <a:rect l="l" t="t" r="r" b="b"/>
              <a:pathLst>
                <a:path w="11520" h="11812" extrusionOk="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2348883" y="2961082"/>
              <a:ext cx="184982" cy="353939"/>
            </a:xfrm>
            <a:custGeom>
              <a:avLst/>
              <a:gdLst/>
              <a:ahLst/>
              <a:cxnLst/>
              <a:rect l="l" t="t" r="r" b="b"/>
              <a:pathLst>
                <a:path w="3798" h="7267" extrusionOk="0">
                  <a:moveTo>
                    <a:pt x="1534" y="1"/>
                  </a:moveTo>
                  <a:lnTo>
                    <a:pt x="0" y="1078"/>
                  </a:lnTo>
                  <a:lnTo>
                    <a:pt x="3286" y="7266"/>
                  </a:lnTo>
                  <a:lnTo>
                    <a:pt x="3797" y="841"/>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2361546" y="2999559"/>
              <a:ext cx="172903" cy="39061"/>
            </a:xfrm>
            <a:custGeom>
              <a:avLst/>
              <a:gdLst/>
              <a:ahLst/>
              <a:cxnLst/>
              <a:rect l="l" t="t" r="r" b="b"/>
              <a:pathLst>
                <a:path w="3550" h="802" extrusionOk="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2161267" y="2086179"/>
              <a:ext cx="329002" cy="598292"/>
            </a:xfrm>
            <a:custGeom>
              <a:avLst/>
              <a:gdLst/>
              <a:ahLst/>
              <a:cxnLst/>
              <a:rect l="l" t="t" r="r" b="b"/>
              <a:pathLst>
                <a:path w="6755" h="12284" extrusionOk="0">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2251081" y="2324497"/>
              <a:ext cx="239190" cy="346780"/>
            </a:xfrm>
            <a:custGeom>
              <a:avLst/>
              <a:gdLst/>
              <a:ahLst/>
              <a:cxnLst/>
              <a:rect l="l" t="t" r="r" b="b"/>
              <a:pathLst>
                <a:path w="4911" h="7120" extrusionOk="0">
                  <a:moveTo>
                    <a:pt x="0" y="0"/>
                  </a:moveTo>
                  <a:cubicBezTo>
                    <a:pt x="0" y="0"/>
                    <a:pt x="347" y="6554"/>
                    <a:pt x="4911" y="7120"/>
                  </a:cubicBezTo>
                  <a:lnTo>
                    <a:pt x="4801" y="0"/>
                  </a:ln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2161267" y="2630320"/>
              <a:ext cx="49" cy="49"/>
            </a:xfrm>
            <a:custGeom>
              <a:avLst/>
              <a:gdLst/>
              <a:ahLst/>
              <a:cxnLst/>
              <a:rect l="l" t="t" r="r" b="b"/>
              <a:pathLst>
                <a:path w="1" h="1" extrusionOk="0">
                  <a:moveTo>
                    <a:pt x="0" y="1"/>
                  </a:move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2161267" y="2630320"/>
              <a:ext cx="329002" cy="369038"/>
            </a:xfrm>
            <a:custGeom>
              <a:avLst/>
              <a:gdLst/>
              <a:ahLst/>
              <a:cxnLst/>
              <a:rect l="l" t="t" r="r" b="b"/>
              <a:pathLst>
                <a:path w="6755" h="7577" extrusionOk="0">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2139934" y="1863837"/>
              <a:ext cx="509503" cy="597075"/>
            </a:xfrm>
            <a:custGeom>
              <a:avLst/>
              <a:gdLst/>
              <a:ahLst/>
              <a:cxnLst/>
              <a:rect l="l" t="t" r="r" b="b"/>
              <a:pathLst>
                <a:path w="10461" h="12259" extrusionOk="0">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1673135" y="1625617"/>
              <a:ext cx="1043846" cy="853068"/>
            </a:xfrm>
            <a:custGeom>
              <a:avLst/>
              <a:gdLst/>
              <a:ahLst/>
              <a:cxnLst/>
              <a:rect l="l" t="t" r="r" b="b"/>
              <a:pathLst>
                <a:path w="21432" h="17515" extrusionOk="0">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2001219" y="2063872"/>
              <a:ext cx="276985" cy="235196"/>
            </a:xfrm>
            <a:custGeom>
              <a:avLst/>
              <a:gdLst/>
              <a:ahLst/>
              <a:cxnLst/>
              <a:rect l="l" t="t" r="r" b="b"/>
              <a:pathLst>
                <a:path w="5687" h="4829" extrusionOk="0">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1303262" y="3455446"/>
              <a:ext cx="1316301" cy="509844"/>
            </a:xfrm>
            <a:custGeom>
              <a:avLst/>
              <a:gdLst/>
              <a:ahLst/>
              <a:cxnLst/>
              <a:rect l="l" t="t" r="r" b="b"/>
              <a:pathLst>
                <a:path w="27026" h="10468" extrusionOk="0">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1734456" y="3443902"/>
              <a:ext cx="1580039" cy="538142"/>
            </a:xfrm>
            <a:custGeom>
              <a:avLst/>
              <a:gdLst/>
              <a:ahLst/>
              <a:cxnLst/>
              <a:rect l="l" t="t" r="r" b="b"/>
              <a:pathLst>
                <a:path w="32441" h="11049" extrusionOk="0">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2634300" y="3470739"/>
              <a:ext cx="305867" cy="96144"/>
            </a:xfrm>
            <a:custGeom>
              <a:avLst/>
              <a:gdLst/>
              <a:ahLst/>
              <a:cxnLst/>
              <a:rect l="l" t="t" r="r" b="b"/>
              <a:pathLst>
                <a:path w="6280" h="1974" extrusionOk="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2399537" y="2097722"/>
              <a:ext cx="38282" cy="63365"/>
            </a:xfrm>
            <a:custGeom>
              <a:avLst/>
              <a:gdLst/>
              <a:ahLst/>
              <a:cxnLst/>
              <a:rect l="l" t="t" r="r" b="b"/>
              <a:pathLst>
                <a:path w="786" h="1301" extrusionOk="0">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2556906" y="2084377"/>
              <a:ext cx="37405" cy="63268"/>
            </a:xfrm>
            <a:custGeom>
              <a:avLst/>
              <a:gdLst/>
              <a:ahLst/>
              <a:cxnLst/>
              <a:rect l="l" t="t" r="r" b="b"/>
              <a:pathLst>
                <a:path w="768" h="1299" extrusionOk="0">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591585" y="2181350"/>
              <a:ext cx="49874" cy="44565"/>
            </a:xfrm>
            <a:custGeom>
              <a:avLst/>
              <a:gdLst/>
              <a:ahLst/>
              <a:cxnLst/>
              <a:rect l="l" t="t" r="r" b="b"/>
              <a:pathLst>
                <a:path w="1024" h="915" extrusionOk="0">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2328426" y="2200638"/>
              <a:ext cx="100527" cy="45296"/>
            </a:xfrm>
            <a:custGeom>
              <a:avLst/>
              <a:gdLst/>
              <a:ahLst/>
              <a:cxnLst/>
              <a:rect l="l" t="t" r="r" b="b"/>
              <a:pathLst>
                <a:path w="2064" h="930" extrusionOk="0">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2474252" y="2079701"/>
              <a:ext cx="70281" cy="214935"/>
            </a:xfrm>
            <a:custGeom>
              <a:avLst/>
              <a:gdLst/>
              <a:ahLst/>
              <a:cxnLst/>
              <a:rect l="l" t="t" r="r" b="b"/>
              <a:pathLst>
                <a:path w="1443" h="4413" extrusionOk="0">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2091910" y="2114623"/>
              <a:ext cx="80753" cy="129994"/>
            </a:xfrm>
            <a:custGeom>
              <a:avLst/>
              <a:gdLst/>
              <a:ahLst/>
              <a:cxnLst/>
              <a:rect l="l" t="t" r="r" b="b"/>
              <a:pathLst>
                <a:path w="1658" h="2669" extrusionOk="0">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2411714" y="2340180"/>
              <a:ext cx="78659" cy="28979"/>
            </a:xfrm>
            <a:custGeom>
              <a:avLst/>
              <a:gdLst/>
              <a:ahLst/>
              <a:cxnLst/>
              <a:rect l="l" t="t" r="r" b="b"/>
              <a:pathLst>
                <a:path w="1615" h="595" extrusionOk="0">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1602901" y="3597131"/>
              <a:ext cx="894613" cy="224189"/>
            </a:xfrm>
            <a:custGeom>
              <a:avLst/>
              <a:gdLst/>
              <a:ahLst/>
              <a:cxnLst/>
              <a:rect l="l" t="t" r="r" b="b"/>
              <a:pathLst>
                <a:path w="18368" h="4603" extrusionOk="0">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2629819" y="3549935"/>
              <a:ext cx="468980" cy="49825"/>
            </a:xfrm>
            <a:custGeom>
              <a:avLst/>
              <a:gdLst/>
              <a:ahLst/>
              <a:cxnLst/>
              <a:rect l="l" t="t" r="r" b="b"/>
              <a:pathLst>
                <a:path w="9629" h="1023" extrusionOk="0">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1763388" y="2853977"/>
              <a:ext cx="150742" cy="756437"/>
            </a:xfrm>
            <a:custGeom>
              <a:avLst/>
              <a:gdLst/>
              <a:ahLst/>
              <a:cxnLst/>
              <a:rect l="l" t="t" r="r" b="b"/>
              <a:pathLst>
                <a:path w="3095" h="15531" extrusionOk="0">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1711370" y="2765138"/>
              <a:ext cx="67603" cy="25278"/>
            </a:xfrm>
            <a:custGeom>
              <a:avLst/>
              <a:gdLst/>
              <a:ahLst/>
              <a:cxnLst/>
              <a:rect l="l" t="t" r="r" b="b"/>
              <a:pathLst>
                <a:path w="1388" h="519" extrusionOk="0">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2813002" y="2751159"/>
              <a:ext cx="48949" cy="34094"/>
            </a:xfrm>
            <a:custGeom>
              <a:avLst/>
              <a:gdLst/>
              <a:ahLst/>
              <a:cxnLst/>
              <a:rect l="l" t="t" r="r" b="b"/>
              <a:pathLst>
                <a:path w="1005" h="700" extrusionOk="0">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1395706" y="3346978"/>
              <a:ext cx="401086" cy="124198"/>
            </a:xfrm>
            <a:custGeom>
              <a:avLst/>
              <a:gdLst/>
              <a:ahLst/>
              <a:cxnLst/>
              <a:rect l="l" t="t" r="r" b="b"/>
              <a:pathLst>
                <a:path w="8235" h="2550" extrusionOk="0">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TextBox 59">
            <a:extLst>
              <a:ext uri="{FF2B5EF4-FFF2-40B4-BE49-F238E27FC236}">
                <a16:creationId xmlns:a16="http://schemas.microsoft.com/office/drawing/2014/main" id="{AD0AF0C2-2B22-F2BF-CA01-1B4F4C4D5F30}"/>
              </a:ext>
            </a:extLst>
          </p:cNvPr>
          <p:cNvSpPr txBox="1"/>
          <p:nvPr/>
        </p:nvSpPr>
        <p:spPr>
          <a:xfrm>
            <a:off x="8736138" y="4762774"/>
            <a:ext cx="276293" cy="307777"/>
          </a:xfrm>
          <a:prstGeom prst="rect">
            <a:avLst/>
          </a:prstGeom>
          <a:noFill/>
        </p:spPr>
        <p:txBody>
          <a:bodyPr wrap="square" rtlCol="0">
            <a:spAutoFit/>
          </a:bodyPr>
          <a:lstStyle/>
          <a:p>
            <a:fld id="{5A75DE7C-BFDE-4AC0-B8BC-F0DEA2954097}" type="slidenum">
              <a:rPr lang="en-US" smtClean="0"/>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276275" y="1626599"/>
            <a:ext cx="3138310" cy="26985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b="1" dirty="0">
                <a:solidFill>
                  <a:srgbClr val="00B050"/>
                </a:solidFill>
              </a:rPr>
              <a:t>AND (giảm số lượng KQ)</a:t>
            </a:r>
          </a:p>
          <a:p>
            <a:pPr marL="285750" lvl="0" indent="-285750">
              <a:buFont typeface="Arial" panose="020B0604020202020204" pitchFamily="34" charset="0"/>
              <a:buChar char="•"/>
            </a:pPr>
            <a:r>
              <a:rPr lang="en-US" b="1" dirty="0">
                <a:solidFill>
                  <a:srgbClr val="FF0000"/>
                </a:solidFill>
              </a:rPr>
              <a:t>OR (tăng số lượng KQ)</a:t>
            </a:r>
          </a:p>
          <a:p>
            <a:pPr marL="285750" lvl="0" indent="-285750">
              <a:buFont typeface="Arial" panose="020B0604020202020204" pitchFamily="34" charset="0"/>
              <a:buChar char="•"/>
            </a:pPr>
            <a:r>
              <a:rPr lang="en-US" b="1" dirty="0"/>
              <a:t>NOT (không nên sử dụng)</a:t>
            </a:r>
          </a:p>
          <a:p>
            <a:pPr marL="0" lvl="0" indent="0">
              <a:buNone/>
            </a:pPr>
            <a:endParaRPr lang="en-US" dirty="0"/>
          </a:p>
        </p:txBody>
      </p:sp>
      <p:sp>
        <p:nvSpPr>
          <p:cNvPr id="710" name="Google Shape;710;p41"/>
          <p:cNvSpPr txBox="1">
            <a:spLocks noGrp="1"/>
          </p:cNvSpPr>
          <p:nvPr>
            <p:ph type="title"/>
          </p:nvPr>
        </p:nvSpPr>
        <p:spPr>
          <a:xfrm>
            <a:off x="714300" y="622877"/>
            <a:ext cx="4005608"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Toán tử</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TextBox 16">
            <a:extLst>
              <a:ext uri="{FF2B5EF4-FFF2-40B4-BE49-F238E27FC236}">
                <a16:creationId xmlns:a16="http://schemas.microsoft.com/office/drawing/2014/main" id="{B9AF1B73-EAAB-A396-38DA-6565251BD5E6}"/>
              </a:ext>
            </a:extLst>
          </p:cNvPr>
          <p:cNvSpPr txBox="1"/>
          <p:nvPr/>
        </p:nvSpPr>
        <p:spPr>
          <a:xfrm>
            <a:off x="3722256" y="400745"/>
            <a:ext cx="4572000" cy="307777"/>
          </a:xfrm>
          <a:prstGeom prst="rect">
            <a:avLst/>
          </a:prstGeom>
          <a:noFill/>
        </p:spPr>
        <p:txBody>
          <a:bodyPr wrap="square">
            <a:spAutoFit/>
          </a:bodyPr>
          <a:lstStyle/>
          <a:p>
            <a:r>
              <a:rPr lang="en-US" dirty="0">
                <a:latin typeface="Montserrat" panose="00000500000000000000" pitchFamily="2" charset="0"/>
              </a:rPr>
              <a:t>https://pubmed.ncbi.nlm.nih.gov/advanced/</a:t>
            </a:r>
          </a:p>
        </p:txBody>
      </p:sp>
      <p:pic>
        <p:nvPicPr>
          <p:cNvPr id="4" name="Picture 3">
            <a:extLst>
              <a:ext uri="{FF2B5EF4-FFF2-40B4-BE49-F238E27FC236}">
                <a16:creationId xmlns:a16="http://schemas.microsoft.com/office/drawing/2014/main" id="{40FFDACA-E8BB-A97E-0833-1935C6A7D723}"/>
              </a:ext>
            </a:extLst>
          </p:cNvPr>
          <p:cNvPicPr>
            <a:picLocks noChangeAspect="1"/>
          </p:cNvPicPr>
          <p:nvPr/>
        </p:nvPicPr>
        <p:blipFill>
          <a:blip r:embed="rId3"/>
          <a:stretch>
            <a:fillRect/>
          </a:stretch>
        </p:blipFill>
        <p:spPr>
          <a:xfrm>
            <a:off x="3771199" y="2265648"/>
            <a:ext cx="4602544" cy="2852217"/>
          </a:xfrm>
          <a:prstGeom prst="rect">
            <a:avLst/>
          </a:prstGeom>
        </p:spPr>
      </p:pic>
      <p:pic>
        <p:nvPicPr>
          <p:cNvPr id="15" name="Picture 14">
            <a:extLst>
              <a:ext uri="{FF2B5EF4-FFF2-40B4-BE49-F238E27FC236}">
                <a16:creationId xmlns:a16="http://schemas.microsoft.com/office/drawing/2014/main" id="{0F5A9E9F-B85E-E3CD-C28E-4A465B13C736}"/>
              </a:ext>
            </a:extLst>
          </p:cNvPr>
          <p:cNvPicPr>
            <a:picLocks noChangeAspect="1"/>
          </p:cNvPicPr>
          <p:nvPr/>
        </p:nvPicPr>
        <p:blipFill>
          <a:blip r:embed="rId4"/>
          <a:stretch>
            <a:fillRect/>
          </a:stretch>
        </p:blipFill>
        <p:spPr>
          <a:xfrm>
            <a:off x="3414585" y="867455"/>
            <a:ext cx="5315772" cy="1398193"/>
          </a:xfrm>
          <a:prstGeom prst="rect">
            <a:avLst/>
          </a:prstGeom>
        </p:spPr>
      </p:pic>
      <p:sp>
        <p:nvSpPr>
          <p:cNvPr id="18" name="TextBox 17">
            <a:extLst>
              <a:ext uri="{FF2B5EF4-FFF2-40B4-BE49-F238E27FC236}">
                <a16:creationId xmlns:a16="http://schemas.microsoft.com/office/drawing/2014/main" id="{744DD0F2-1F00-51D4-B71F-D87949871221}"/>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40</a:t>
            </a:fld>
            <a:endParaRPr lang="en-US" dirty="0"/>
          </a:p>
        </p:txBody>
      </p:sp>
    </p:spTree>
    <p:extLst>
      <p:ext uri="{BB962C8B-B14F-4D97-AF65-F5344CB8AC3E}">
        <p14:creationId xmlns:p14="http://schemas.microsoft.com/office/powerpoint/2010/main" val="990070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grpSp>
        <p:nvGrpSpPr>
          <p:cNvPr id="1716" name="Google Shape;1716;p49"/>
          <p:cNvGrpSpPr/>
          <p:nvPr/>
        </p:nvGrpSpPr>
        <p:grpSpPr>
          <a:xfrm flipH="1">
            <a:off x="2171357" y="473187"/>
            <a:ext cx="5042987" cy="3878528"/>
            <a:chOff x="2362200" y="890550"/>
            <a:chExt cx="4371900" cy="3362400"/>
          </a:xfrm>
        </p:grpSpPr>
        <p:sp>
          <p:nvSpPr>
            <p:cNvPr id="1717" name="Google Shape;1717;p49"/>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49"/>
          <p:cNvGrpSpPr/>
          <p:nvPr/>
        </p:nvGrpSpPr>
        <p:grpSpPr>
          <a:xfrm flipH="1">
            <a:off x="1929659" y="791790"/>
            <a:ext cx="5042987" cy="3878528"/>
            <a:chOff x="2362200" y="890550"/>
            <a:chExt cx="4371900" cy="3362400"/>
          </a:xfrm>
        </p:grpSpPr>
        <p:sp>
          <p:nvSpPr>
            <p:cNvPr id="1723" name="Google Shape;1723;p49"/>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9"/>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9"/>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9"/>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9"/>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9" name="Google Shape;1729;p49"/>
          <p:cNvSpPr txBox="1">
            <a:spLocks noGrp="1"/>
          </p:cNvSpPr>
          <p:nvPr>
            <p:ph type="subTitle" idx="1"/>
          </p:nvPr>
        </p:nvSpPr>
        <p:spPr>
          <a:xfrm>
            <a:off x="2414066" y="2100664"/>
            <a:ext cx="4029600" cy="1436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b="1" dirty="0"/>
              <a:t>Câu hỏi 4:</a:t>
            </a:r>
            <a:br>
              <a:rPr lang="en" b="1" dirty="0"/>
            </a:br>
            <a:r>
              <a:rPr lang="en" b="1" dirty="0"/>
              <a:t>Mở rộng phạm vi tìm kiếm từ TLTK đã thấy phù hợp</a:t>
            </a:r>
            <a:endParaRPr b="1" dirty="0"/>
          </a:p>
        </p:txBody>
      </p:sp>
      <p:sp>
        <p:nvSpPr>
          <p:cNvPr id="15" name="TextBox 14">
            <a:extLst>
              <a:ext uri="{FF2B5EF4-FFF2-40B4-BE49-F238E27FC236}">
                <a16:creationId xmlns:a16="http://schemas.microsoft.com/office/drawing/2014/main" id="{D3AA66C4-8CDE-8085-D58F-7B8D68D7E900}"/>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41</a:t>
            </a:fld>
            <a:endParaRPr lang="en-US" dirty="0"/>
          </a:p>
        </p:txBody>
      </p:sp>
    </p:spTree>
    <p:extLst>
      <p:ext uri="{BB962C8B-B14F-4D97-AF65-F5344CB8AC3E}">
        <p14:creationId xmlns:p14="http://schemas.microsoft.com/office/powerpoint/2010/main" val="438262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276275" y="1626599"/>
            <a:ext cx="3138310" cy="26985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b="1" dirty="0">
                <a:solidFill>
                  <a:srgbClr val="00B050"/>
                </a:solidFill>
              </a:rPr>
              <a:t>Related Articles</a:t>
            </a:r>
          </a:p>
          <a:p>
            <a:pPr marL="285750" lvl="0" indent="-285750">
              <a:buFont typeface="Arial" panose="020B0604020202020204" pitchFamily="34" charset="0"/>
              <a:buChar char="•"/>
            </a:pPr>
            <a:r>
              <a:rPr lang="en-US" b="1" dirty="0">
                <a:solidFill>
                  <a:srgbClr val="FF0000"/>
                </a:solidFill>
              </a:rPr>
              <a:t>Cited by button</a:t>
            </a:r>
          </a:p>
          <a:p>
            <a:pPr marL="0" lvl="0" indent="0">
              <a:buNone/>
            </a:pPr>
            <a:endParaRPr lang="en-US" dirty="0"/>
          </a:p>
        </p:txBody>
      </p:sp>
      <p:sp>
        <p:nvSpPr>
          <p:cNvPr id="710" name="Google Shape;710;p41"/>
          <p:cNvSpPr txBox="1">
            <a:spLocks noGrp="1"/>
          </p:cNvSpPr>
          <p:nvPr>
            <p:ph type="title"/>
          </p:nvPr>
        </p:nvSpPr>
        <p:spPr>
          <a:xfrm>
            <a:off x="714299" y="622877"/>
            <a:ext cx="544635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Các chức năng của GG Scholar</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0" name="Straight Arrow Connector 9">
            <a:extLst>
              <a:ext uri="{FF2B5EF4-FFF2-40B4-BE49-F238E27FC236}">
                <a16:creationId xmlns:a16="http://schemas.microsoft.com/office/drawing/2014/main" id="{7DDA4FB0-4911-C9ED-D8C8-93EB8BE375C5}"/>
              </a:ext>
            </a:extLst>
          </p:cNvPr>
          <p:cNvCxnSpPr>
            <a:cxnSpLocks/>
          </p:cNvCxnSpPr>
          <p:nvPr/>
        </p:nvCxnSpPr>
        <p:spPr>
          <a:xfrm flipH="1">
            <a:off x="3142722" y="2341682"/>
            <a:ext cx="645390" cy="634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BA4FC41-3B82-69C5-6DEF-1C5290477595}"/>
              </a:ext>
            </a:extLst>
          </p:cNvPr>
          <p:cNvCxnSpPr>
            <a:cxnSpLocks/>
          </p:cNvCxnSpPr>
          <p:nvPr/>
        </p:nvCxnSpPr>
        <p:spPr>
          <a:xfrm>
            <a:off x="5018886" y="2485215"/>
            <a:ext cx="786490" cy="173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B89CEC6-52F9-921C-FE5F-70B729A9C820}"/>
              </a:ext>
            </a:extLst>
          </p:cNvPr>
          <p:cNvPicPr>
            <a:picLocks noChangeAspect="1"/>
          </p:cNvPicPr>
          <p:nvPr/>
        </p:nvPicPr>
        <p:blipFill>
          <a:blip r:embed="rId3"/>
          <a:stretch>
            <a:fillRect/>
          </a:stretch>
        </p:blipFill>
        <p:spPr>
          <a:xfrm>
            <a:off x="2374412" y="1277978"/>
            <a:ext cx="6493313" cy="1130637"/>
          </a:xfrm>
          <a:prstGeom prst="rect">
            <a:avLst/>
          </a:prstGeom>
        </p:spPr>
      </p:pic>
      <p:pic>
        <p:nvPicPr>
          <p:cNvPr id="7" name="Picture 6">
            <a:extLst>
              <a:ext uri="{FF2B5EF4-FFF2-40B4-BE49-F238E27FC236}">
                <a16:creationId xmlns:a16="http://schemas.microsoft.com/office/drawing/2014/main" id="{873102AE-FC78-8464-9E28-5E20737E7D35}"/>
              </a:ext>
            </a:extLst>
          </p:cNvPr>
          <p:cNvPicPr>
            <a:picLocks noChangeAspect="1"/>
          </p:cNvPicPr>
          <p:nvPr/>
        </p:nvPicPr>
        <p:blipFill rotWithShape="1">
          <a:blip r:embed="rId4"/>
          <a:srcRect r="32772"/>
          <a:stretch/>
        </p:blipFill>
        <p:spPr>
          <a:xfrm>
            <a:off x="4817555" y="2734885"/>
            <a:ext cx="4040693" cy="902984"/>
          </a:xfrm>
          <a:prstGeom prst="rect">
            <a:avLst/>
          </a:prstGeom>
        </p:spPr>
      </p:pic>
      <p:sp>
        <p:nvSpPr>
          <p:cNvPr id="9" name="TextBox 8">
            <a:extLst>
              <a:ext uri="{FF2B5EF4-FFF2-40B4-BE49-F238E27FC236}">
                <a16:creationId xmlns:a16="http://schemas.microsoft.com/office/drawing/2014/main" id="{D13718EC-ADF4-3168-B1B8-33A4BEE4A089}"/>
              </a:ext>
            </a:extLst>
          </p:cNvPr>
          <p:cNvSpPr txBox="1"/>
          <p:nvPr/>
        </p:nvSpPr>
        <p:spPr>
          <a:xfrm>
            <a:off x="858925" y="4796046"/>
            <a:ext cx="4572085" cy="307777"/>
          </a:xfrm>
          <a:prstGeom prst="rect">
            <a:avLst/>
          </a:prstGeom>
          <a:noFill/>
        </p:spPr>
        <p:txBody>
          <a:bodyPr wrap="none" rtlCol="0">
            <a:spAutoFit/>
          </a:bodyPr>
          <a:lstStyle/>
          <a:p>
            <a:r>
              <a:rPr lang="en-US" dirty="0"/>
              <a:t>Cách sử dụng công cụ (thông số sử dụng, cách dùng?)</a:t>
            </a:r>
          </a:p>
        </p:txBody>
      </p:sp>
      <p:sp>
        <p:nvSpPr>
          <p:cNvPr id="20" name="TextBox 19">
            <a:extLst>
              <a:ext uri="{FF2B5EF4-FFF2-40B4-BE49-F238E27FC236}">
                <a16:creationId xmlns:a16="http://schemas.microsoft.com/office/drawing/2014/main" id="{081B55DE-1801-AF14-FE55-7EAE9D744A6C}"/>
              </a:ext>
            </a:extLst>
          </p:cNvPr>
          <p:cNvSpPr txBox="1"/>
          <p:nvPr/>
        </p:nvSpPr>
        <p:spPr>
          <a:xfrm>
            <a:off x="5920509" y="3714469"/>
            <a:ext cx="2970685" cy="307777"/>
          </a:xfrm>
          <a:prstGeom prst="rect">
            <a:avLst/>
          </a:prstGeom>
          <a:noFill/>
        </p:spPr>
        <p:txBody>
          <a:bodyPr wrap="none" rtlCol="0">
            <a:spAutoFit/>
          </a:bodyPr>
          <a:lstStyle/>
          <a:p>
            <a:r>
              <a:rPr lang="en-US" dirty="0"/>
              <a:t>Công cụ tạo decoy DUDE-Z (2021)</a:t>
            </a:r>
          </a:p>
        </p:txBody>
      </p:sp>
      <p:pic>
        <p:nvPicPr>
          <p:cNvPr id="12" name="Picture 11">
            <a:extLst>
              <a:ext uri="{FF2B5EF4-FFF2-40B4-BE49-F238E27FC236}">
                <a16:creationId xmlns:a16="http://schemas.microsoft.com/office/drawing/2014/main" id="{5B7B6D63-C202-386E-5C19-69D88D1F3FAC}"/>
              </a:ext>
            </a:extLst>
          </p:cNvPr>
          <p:cNvPicPr>
            <a:picLocks noChangeAspect="1"/>
          </p:cNvPicPr>
          <p:nvPr/>
        </p:nvPicPr>
        <p:blipFill rotWithShape="1">
          <a:blip r:embed="rId5"/>
          <a:srcRect r="955" b="35272"/>
          <a:stretch/>
        </p:blipFill>
        <p:spPr>
          <a:xfrm>
            <a:off x="649802" y="2595716"/>
            <a:ext cx="2391256" cy="2123730"/>
          </a:xfrm>
          <a:prstGeom prst="rect">
            <a:avLst/>
          </a:prstGeom>
        </p:spPr>
      </p:pic>
      <p:sp>
        <p:nvSpPr>
          <p:cNvPr id="25" name="TextBox 24">
            <a:extLst>
              <a:ext uri="{FF2B5EF4-FFF2-40B4-BE49-F238E27FC236}">
                <a16:creationId xmlns:a16="http://schemas.microsoft.com/office/drawing/2014/main" id="{116BC5D8-4E0D-D92B-9EE4-CF4AD4DB1C57}"/>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42</a:t>
            </a:fld>
            <a:endParaRPr lang="en-US" dirty="0"/>
          </a:p>
        </p:txBody>
      </p:sp>
    </p:spTree>
    <p:extLst>
      <p:ext uri="{BB962C8B-B14F-4D97-AF65-F5344CB8AC3E}">
        <p14:creationId xmlns:p14="http://schemas.microsoft.com/office/powerpoint/2010/main" val="1769142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276275" y="1331632"/>
            <a:ext cx="3138310" cy="26985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b="1" dirty="0">
                <a:solidFill>
                  <a:schemeClr val="bg2"/>
                </a:solidFill>
              </a:rPr>
              <a:t>Cited By</a:t>
            </a:r>
          </a:p>
          <a:p>
            <a:pPr marL="285750" lvl="0" indent="-285750">
              <a:buFont typeface="Arial" panose="020B0604020202020204" pitchFamily="34" charset="0"/>
              <a:buChar char="•"/>
            </a:pPr>
            <a:r>
              <a:rPr lang="en-US" b="1" dirty="0" err="1">
                <a:solidFill>
                  <a:schemeClr val="bg2"/>
                </a:solidFill>
              </a:rPr>
              <a:t>MeSH</a:t>
            </a:r>
            <a:r>
              <a:rPr lang="en-US" b="1" dirty="0">
                <a:solidFill>
                  <a:schemeClr val="bg2"/>
                </a:solidFill>
              </a:rPr>
              <a:t> term gợi ý</a:t>
            </a:r>
          </a:p>
          <a:p>
            <a:pPr marL="285750" lvl="0" indent="-285750">
              <a:buFont typeface="Arial" panose="020B0604020202020204" pitchFamily="34" charset="0"/>
              <a:buChar char="•"/>
            </a:pPr>
            <a:r>
              <a:rPr lang="en-US" b="1" dirty="0">
                <a:solidFill>
                  <a:schemeClr val="bg2"/>
                </a:solidFill>
              </a:rPr>
              <a:t>Similar articles</a:t>
            </a:r>
          </a:p>
          <a:p>
            <a:pPr marL="0" lvl="0" indent="0">
              <a:buNone/>
            </a:pPr>
            <a:endParaRPr lang="en-US" dirty="0">
              <a:solidFill>
                <a:schemeClr val="bg2"/>
              </a:solidFill>
            </a:endParaRPr>
          </a:p>
        </p:txBody>
      </p:sp>
      <p:sp>
        <p:nvSpPr>
          <p:cNvPr id="710" name="Google Shape;710;p41"/>
          <p:cNvSpPr txBox="1">
            <a:spLocks noGrp="1"/>
          </p:cNvSpPr>
          <p:nvPr>
            <p:ph type="title"/>
          </p:nvPr>
        </p:nvSpPr>
        <p:spPr>
          <a:xfrm>
            <a:off x="714299" y="622877"/>
            <a:ext cx="544635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Các chức năng của PubMed</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 name="Picture 15">
            <a:extLst>
              <a:ext uri="{FF2B5EF4-FFF2-40B4-BE49-F238E27FC236}">
                <a16:creationId xmlns:a16="http://schemas.microsoft.com/office/drawing/2014/main" id="{730C3744-627F-CF0B-B58F-96DFB01518F0}"/>
              </a:ext>
            </a:extLst>
          </p:cNvPr>
          <p:cNvPicPr>
            <a:picLocks noChangeAspect="1"/>
          </p:cNvPicPr>
          <p:nvPr/>
        </p:nvPicPr>
        <p:blipFill rotWithShape="1">
          <a:blip r:embed="rId3"/>
          <a:srcRect b="49117"/>
          <a:stretch/>
        </p:blipFill>
        <p:spPr>
          <a:xfrm>
            <a:off x="3610658" y="1256997"/>
            <a:ext cx="5099992" cy="1206555"/>
          </a:xfrm>
          <a:prstGeom prst="rect">
            <a:avLst/>
          </a:prstGeom>
        </p:spPr>
      </p:pic>
      <p:pic>
        <p:nvPicPr>
          <p:cNvPr id="19" name="Picture 18">
            <a:extLst>
              <a:ext uri="{FF2B5EF4-FFF2-40B4-BE49-F238E27FC236}">
                <a16:creationId xmlns:a16="http://schemas.microsoft.com/office/drawing/2014/main" id="{1D69D6C4-9792-F90F-8FE0-279F32976AAF}"/>
              </a:ext>
            </a:extLst>
          </p:cNvPr>
          <p:cNvPicPr>
            <a:picLocks noChangeAspect="1"/>
          </p:cNvPicPr>
          <p:nvPr/>
        </p:nvPicPr>
        <p:blipFill>
          <a:blip r:embed="rId4"/>
          <a:stretch>
            <a:fillRect/>
          </a:stretch>
        </p:blipFill>
        <p:spPr>
          <a:xfrm>
            <a:off x="3591669" y="2443082"/>
            <a:ext cx="4974395" cy="1206555"/>
          </a:xfrm>
          <a:prstGeom prst="rect">
            <a:avLst/>
          </a:prstGeom>
        </p:spPr>
      </p:pic>
      <p:pic>
        <p:nvPicPr>
          <p:cNvPr id="22" name="Picture 21">
            <a:extLst>
              <a:ext uri="{FF2B5EF4-FFF2-40B4-BE49-F238E27FC236}">
                <a16:creationId xmlns:a16="http://schemas.microsoft.com/office/drawing/2014/main" id="{95B66C90-7641-CE3E-9138-D41EB28B28C6}"/>
              </a:ext>
            </a:extLst>
          </p:cNvPr>
          <p:cNvPicPr>
            <a:picLocks noChangeAspect="1"/>
          </p:cNvPicPr>
          <p:nvPr/>
        </p:nvPicPr>
        <p:blipFill>
          <a:blip r:embed="rId5"/>
          <a:stretch>
            <a:fillRect/>
          </a:stretch>
        </p:blipFill>
        <p:spPr>
          <a:xfrm>
            <a:off x="355322" y="2288173"/>
            <a:ext cx="3157300" cy="2361760"/>
          </a:xfrm>
          <a:prstGeom prst="rect">
            <a:avLst/>
          </a:prstGeom>
        </p:spPr>
      </p:pic>
      <p:pic>
        <p:nvPicPr>
          <p:cNvPr id="34" name="Picture 33">
            <a:extLst>
              <a:ext uri="{FF2B5EF4-FFF2-40B4-BE49-F238E27FC236}">
                <a16:creationId xmlns:a16="http://schemas.microsoft.com/office/drawing/2014/main" id="{AD3B89BE-4564-F795-2BA8-40E88EEA198F}"/>
              </a:ext>
            </a:extLst>
          </p:cNvPr>
          <p:cNvPicPr>
            <a:picLocks noChangeAspect="1"/>
          </p:cNvPicPr>
          <p:nvPr/>
        </p:nvPicPr>
        <p:blipFill rotWithShape="1">
          <a:blip r:embed="rId6"/>
          <a:srcRect b="50000"/>
          <a:stretch/>
        </p:blipFill>
        <p:spPr>
          <a:xfrm>
            <a:off x="3610658" y="3494710"/>
            <a:ext cx="3648657" cy="1569263"/>
          </a:xfrm>
          <a:prstGeom prst="rect">
            <a:avLst/>
          </a:prstGeom>
        </p:spPr>
      </p:pic>
      <p:sp>
        <p:nvSpPr>
          <p:cNvPr id="25" name="TextBox 24">
            <a:extLst>
              <a:ext uri="{FF2B5EF4-FFF2-40B4-BE49-F238E27FC236}">
                <a16:creationId xmlns:a16="http://schemas.microsoft.com/office/drawing/2014/main" id="{8C438921-1E62-F875-655E-7730D9293770}"/>
              </a:ext>
            </a:extLst>
          </p:cNvPr>
          <p:cNvSpPr txBox="1"/>
          <p:nvPr/>
        </p:nvSpPr>
        <p:spPr>
          <a:xfrm>
            <a:off x="5071351" y="4816573"/>
            <a:ext cx="4572000" cy="307777"/>
          </a:xfrm>
          <a:prstGeom prst="rect">
            <a:avLst/>
          </a:prstGeom>
          <a:noFill/>
        </p:spPr>
        <p:txBody>
          <a:bodyPr wrap="square">
            <a:spAutoFit/>
          </a:bodyPr>
          <a:lstStyle/>
          <a:p>
            <a:r>
              <a:rPr lang="en-US" dirty="0"/>
              <a:t>https://pubmed.ncbi.nlm.nih.gov/34553505/</a:t>
            </a:r>
          </a:p>
        </p:txBody>
      </p:sp>
      <p:sp>
        <p:nvSpPr>
          <p:cNvPr id="36" name="TextBox 35">
            <a:extLst>
              <a:ext uri="{FF2B5EF4-FFF2-40B4-BE49-F238E27FC236}">
                <a16:creationId xmlns:a16="http://schemas.microsoft.com/office/drawing/2014/main" id="{D3D411A8-CCF3-6D72-BDA5-C33CFB8A1558}"/>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43</a:t>
            </a:fld>
            <a:endParaRPr lang="en-US" dirty="0"/>
          </a:p>
        </p:txBody>
      </p:sp>
    </p:spTree>
    <p:extLst>
      <p:ext uri="{BB962C8B-B14F-4D97-AF65-F5344CB8AC3E}">
        <p14:creationId xmlns:p14="http://schemas.microsoft.com/office/powerpoint/2010/main" val="2514579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276275" y="1331632"/>
            <a:ext cx="7371434" cy="26985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dirty="0">
                <a:solidFill>
                  <a:schemeClr val="bg2"/>
                </a:solidFill>
              </a:rPr>
              <a:t>Dựa vào ORCID của tác giả chung của lĩnh vực quan tâm</a:t>
            </a:r>
          </a:p>
          <a:p>
            <a:pPr marL="285750" lvl="0" indent="-285750">
              <a:buFont typeface="Arial" panose="020B0604020202020204" pitchFamily="34" charset="0"/>
              <a:buChar char="•"/>
            </a:pPr>
            <a:r>
              <a:rPr lang="en-US" dirty="0">
                <a:solidFill>
                  <a:schemeClr val="bg2"/>
                </a:solidFill>
              </a:rPr>
              <a:t>Tìm kiếm công cụ tương tự bằng các chức năng “Similar”</a:t>
            </a:r>
          </a:p>
          <a:p>
            <a:pPr marL="285750" lvl="0" indent="-285750">
              <a:buFont typeface="Arial" panose="020B0604020202020204" pitchFamily="34" charset="0"/>
              <a:buChar char="•"/>
            </a:pPr>
            <a:r>
              <a:rPr lang="en-US" dirty="0">
                <a:solidFill>
                  <a:schemeClr val="bg2"/>
                </a:solidFill>
              </a:rPr>
              <a:t>Tham khảo ý kiến của chuyên gia từ ResearchGate</a:t>
            </a:r>
          </a:p>
          <a:p>
            <a:pPr marL="0" lvl="0" indent="0">
              <a:buNone/>
            </a:pPr>
            <a:endParaRPr lang="en-US" dirty="0">
              <a:solidFill>
                <a:schemeClr val="bg2"/>
              </a:solidFill>
            </a:endParaRPr>
          </a:p>
        </p:txBody>
      </p:sp>
      <p:sp>
        <p:nvSpPr>
          <p:cNvPr id="710" name="Google Shape;710;p41"/>
          <p:cNvSpPr txBox="1">
            <a:spLocks noGrp="1"/>
          </p:cNvSpPr>
          <p:nvPr>
            <p:ph type="title"/>
          </p:nvPr>
        </p:nvSpPr>
        <p:spPr>
          <a:xfrm>
            <a:off x="714299" y="622877"/>
            <a:ext cx="544635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Một số cách khác gợi ý</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a:extLst>
              <a:ext uri="{FF2B5EF4-FFF2-40B4-BE49-F238E27FC236}">
                <a16:creationId xmlns:a16="http://schemas.microsoft.com/office/drawing/2014/main" id="{5E47CA42-0B64-DCCD-351C-553A1A44DB3D}"/>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44</a:t>
            </a:fld>
            <a:endParaRPr lang="en-US" dirty="0"/>
          </a:p>
        </p:txBody>
      </p:sp>
    </p:spTree>
    <p:extLst>
      <p:ext uri="{BB962C8B-B14F-4D97-AF65-F5344CB8AC3E}">
        <p14:creationId xmlns:p14="http://schemas.microsoft.com/office/powerpoint/2010/main" val="3279399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354175"/>
            <a:ext cx="339339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TIẾP CẬN TLTK</a:t>
            </a:r>
            <a:endParaRPr dirty="0"/>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7"/>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7"/>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EE43C35E-3288-44D0-69BA-72908CF3F789}"/>
              </a:ext>
            </a:extLst>
          </p:cNvPr>
          <p:cNvSpPr>
            <a:spLocks noGrp="1"/>
          </p:cNvSpPr>
          <p:nvPr>
            <p:ph type="subTitle" idx="1"/>
          </p:nvPr>
        </p:nvSpPr>
        <p:spPr/>
        <p:txBody>
          <a:bodyPr/>
          <a:lstStyle/>
          <a:p>
            <a:endParaRPr lang="en-US"/>
          </a:p>
        </p:txBody>
      </p:sp>
      <p:sp>
        <p:nvSpPr>
          <p:cNvPr id="133" name="TextBox 132">
            <a:extLst>
              <a:ext uri="{FF2B5EF4-FFF2-40B4-BE49-F238E27FC236}">
                <a16:creationId xmlns:a16="http://schemas.microsoft.com/office/drawing/2014/main" id="{9D4A941A-CB70-8E62-9474-43BEAEF14DC2}"/>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45</a:t>
            </a:fld>
            <a:endParaRPr lang="en-US" dirty="0"/>
          </a:p>
        </p:txBody>
      </p:sp>
    </p:spTree>
    <p:extLst>
      <p:ext uri="{BB962C8B-B14F-4D97-AF65-F5344CB8AC3E}">
        <p14:creationId xmlns:p14="http://schemas.microsoft.com/office/powerpoint/2010/main" val="2038875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622877"/>
            <a:ext cx="544635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Google Scholar</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353DEA7C-B57A-C7B5-BC9E-3355119BA56B}"/>
              </a:ext>
            </a:extLst>
          </p:cNvPr>
          <p:cNvSpPr>
            <a:spLocks noGrp="1"/>
          </p:cNvSpPr>
          <p:nvPr>
            <p:ph type="subTitle" idx="1"/>
          </p:nvPr>
        </p:nvSpPr>
        <p:spPr>
          <a:xfrm>
            <a:off x="421400" y="1806875"/>
            <a:ext cx="3928928" cy="2698500"/>
          </a:xfrm>
        </p:spPr>
        <p:txBody>
          <a:bodyPr/>
          <a:lstStyle/>
          <a:p>
            <a:pPr marL="146050" indent="0">
              <a:buNone/>
            </a:pPr>
            <a:r>
              <a:rPr lang="en-US" dirty="0"/>
              <a:t>Đôi khi, một số bài báo có thể được đăng tải trên các cơ sở dữ liệu hoặc trang web trường đại học khác nhau.</a:t>
            </a:r>
          </a:p>
          <a:p>
            <a:pPr marL="146050" indent="0">
              <a:buNone/>
            </a:pPr>
            <a:endParaRPr lang="en-US" dirty="0"/>
          </a:p>
          <a:p>
            <a:pPr marL="146050" indent="0">
              <a:buNone/>
            </a:pPr>
            <a:r>
              <a:rPr lang="en-US" dirty="0"/>
              <a:t>Vẫn có thể có bản đầy đủ từ Google Scholar</a:t>
            </a:r>
          </a:p>
        </p:txBody>
      </p:sp>
      <p:pic>
        <p:nvPicPr>
          <p:cNvPr id="4" name="Picture 3">
            <a:extLst>
              <a:ext uri="{FF2B5EF4-FFF2-40B4-BE49-F238E27FC236}">
                <a16:creationId xmlns:a16="http://schemas.microsoft.com/office/drawing/2014/main" id="{85AEFB7F-C792-25CE-8F00-669B8842F118}"/>
              </a:ext>
            </a:extLst>
          </p:cNvPr>
          <p:cNvPicPr>
            <a:picLocks noChangeAspect="1"/>
          </p:cNvPicPr>
          <p:nvPr/>
        </p:nvPicPr>
        <p:blipFill>
          <a:blip r:embed="rId3"/>
          <a:stretch>
            <a:fillRect/>
          </a:stretch>
        </p:blipFill>
        <p:spPr>
          <a:xfrm>
            <a:off x="4350328" y="1370854"/>
            <a:ext cx="4639322" cy="2514951"/>
          </a:xfrm>
          <a:prstGeom prst="rect">
            <a:avLst/>
          </a:prstGeom>
        </p:spPr>
      </p:pic>
      <p:sp>
        <p:nvSpPr>
          <p:cNvPr id="13" name="TextBox 12">
            <a:extLst>
              <a:ext uri="{FF2B5EF4-FFF2-40B4-BE49-F238E27FC236}">
                <a16:creationId xmlns:a16="http://schemas.microsoft.com/office/drawing/2014/main" id="{71535C5E-B851-DF3E-F19A-5B3E4B99030E}"/>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46</a:t>
            </a:fld>
            <a:endParaRPr lang="en-US" dirty="0"/>
          </a:p>
        </p:txBody>
      </p:sp>
    </p:spTree>
    <p:extLst>
      <p:ext uri="{BB962C8B-B14F-4D97-AF65-F5344CB8AC3E}">
        <p14:creationId xmlns:p14="http://schemas.microsoft.com/office/powerpoint/2010/main" val="3578930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622877"/>
            <a:ext cx="544635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Sci-hub.se</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353DEA7C-B57A-C7B5-BC9E-3355119BA56B}"/>
              </a:ext>
            </a:extLst>
          </p:cNvPr>
          <p:cNvSpPr>
            <a:spLocks noGrp="1"/>
          </p:cNvSpPr>
          <p:nvPr>
            <p:ph type="subTitle" idx="1"/>
          </p:nvPr>
        </p:nvSpPr>
        <p:spPr>
          <a:xfrm>
            <a:off x="421400" y="1806875"/>
            <a:ext cx="3928928" cy="2698500"/>
          </a:xfrm>
        </p:spPr>
        <p:txBody>
          <a:bodyPr/>
          <a:lstStyle/>
          <a:p>
            <a:pPr marL="146050" indent="0">
              <a:buNone/>
            </a:pPr>
            <a:r>
              <a:rPr lang="en-US" dirty="0"/>
              <a:t>Có thể gõ trực tiếp lên thanh dẫn:</a:t>
            </a:r>
          </a:p>
          <a:p>
            <a:pPr marL="146050" indent="0">
              <a:buNone/>
            </a:pPr>
            <a:r>
              <a:rPr lang="en-US" dirty="0">
                <a:hlinkClick r:id="rId3"/>
              </a:rPr>
              <a:t>https://sci-hub.se/https://www.pnas.org/doi/10.1073/pnas.1308651110</a:t>
            </a:r>
            <a:endParaRPr lang="en-US" dirty="0"/>
          </a:p>
          <a:p>
            <a:pPr marL="146050" indent="0">
              <a:buNone/>
            </a:pPr>
            <a:r>
              <a:rPr lang="en-US" dirty="0"/>
              <a:t>Hoặc vào trang sci-hub.se và gõ số DOI</a:t>
            </a:r>
          </a:p>
        </p:txBody>
      </p:sp>
      <p:pic>
        <p:nvPicPr>
          <p:cNvPr id="5" name="Picture 4">
            <a:extLst>
              <a:ext uri="{FF2B5EF4-FFF2-40B4-BE49-F238E27FC236}">
                <a16:creationId xmlns:a16="http://schemas.microsoft.com/office/drawing/2014/main" id="{B6339874-5D1C-FEEC-119B-02B043AD702E}"/>
              </a:ext>
            </a:extLst>
          </p:cNvPr>
          <p:cNvPicPr>
            <a:picLocks noChangeAspect="1"/>
          </p:cNvPicPr>
          <p:nvPr/>
        </p:nvPicPr>
        <p:blipFill>
          <a:blip r:embed="rId4"/>
          <a:stretch>
            <a:fillRect/>
          </a:stretch>
        </p:blipFill>
        <p:spPr>
          <a:xfrm>
            <a:off x="4503300" y="638125"/>
            <a:ext cx="4219301" cy="3754597"/>
          </a:xfrm>
          <a:prstGeom prst="rect">
            <a:avLst/>
          </a:prstGeom>
        </p:spPr>
      </p:pic>
      <p:sp>
        <p:nvSpPr>
          <p:cNvPr id="14" name="TextBox 13">
            <a:extLst>
              <a:ext uri="{FF2B5EF4-FFF2-40B4-BE49-F238E27FC236}">
                <a16:creationId xmlns:a16="http://schemas.microsoft.com/office/drawing/2014/main" id="{255285A1-36BC-EA7F-D314-C5AABF7AABCC}"/>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47</a:t>
            </a:fld>
            <a:endParaRPr lang="en-US" dirty="0"/>
          </a:p>
        </p:txBody>
      </p:sp>
    </p:spTree>
    <p:extLst>
      <p:ext uri="{BB962C8B-B14F-4D97-AF65-F5344CB8AC3E}">
        <p14:creationId xmlns:p14="http://schemas.microsoft.com/office/powerpoint/2010/main" val="3227570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622877"/>
            <a:ext cx="544635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Libgen.is</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353DEA7C-B57A-C7B5-BC9E-3355119BA56B}"/>
              </a:ext>
            </a:extLst>
          </p:cNvPr>
          <p:cNvSpPr>
            <a:spLocks noGrp="1"/>
          </p:cNvSpPr>
          <p:nvPr>
            <p:ph type="subTitle" idx="1"/>
          </p:nvPr>
        </p:nvSpPr>
        <p:spPr>
          <a:xfrm>
            <a:off x="1040236" y="1222500"/>
            <a:ext cx="6819909" cy="2698500"/>
          </a:xfrm>
        </p:spPr>
        <p:txBody>
          <a:bodyPr/>
          <a:lstStyle/>
          <a:p>
            <a:pPr marL="146050" indent="0" algn="ctr">
              <a:buNone/>
            </a:pPr>
            <a:r>
              <a:rPr lang="en-US" dirty="0"/>
              <a:t>Hữu ích khi tải các TLTK là sách giáo khoa, sách chuyên khảo</a:t>
            </a:r>
          </a:p>
        </p:txBody>
      </p:sp>
      <p:pic>
        <p:nvPicPr>
          <p:cNvPr id="4" name="Picture 3">
            <a:extLst>
              <a:ext uri="{FF2B5EF4-FFF2-40B4-BE49-F238E27FC236}">
                <a16:creationId xmlns:a16="http://schemas.microsoft.com/office/drawing/2014/main" id="{1E008C6E-1AE7-DE69-0BB7-74D6727F7B69}"/>
              </a:ext>
            </a:extLst>
          </p:cNvPr>
          <p:cNvPicPr>
            <a:picLocks noChangeAspect="1"/>
          </p:cNvPicPr>
          <p:nvPr/>
        </p:nvPicPr>
        <p:blipFill>
          <a:blip r:embed="rId3"/>
          <a:stretch>
            <a:fillRect/>
          </a:stretch>
        </p:blipFill>
        <p:spPr>
          <a:xfrm>
            <a:off x="798625" y="1712945"/>
            <a:ext cx="7860145" cy="2491821"/>
          </a:xfrm>
          <a:prstGeom prst="rect">
            <a:avLst/>
          </a:prstGeom>
        </p:spPr>
      </p:pic>
      <p:sp>
        <p:nvSpPr>
          <p:cNvPr id="13" name="TextBox 12">
            <a:extLst>
              <a:ext uri="{FF2B5EF4-FFF2-40B4-BE49-F238E27FC236}">
                <a16:creationId xmlns:a16="http://schemas.microsoft.com/office/drawing/2014/main" id="{96D63C31-DB6D-BA04-8E06-B7444BDF96E9}"/>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48</a:t>
            </a:fld>
            <a:endParaRPr lang="en-US" dirty="0"/>
          </a:p>
        </p:txBody>
      </p:sp>
    </p:spTree>
    <p:extLst>
      <p:ext uri="{BB962C8B-B14F-4D97-AF65-F5344CB8AC3E}">
        <p14:creationId xmlns:p14="http://schemas.microsoft.com/office/powerpoint/2010/main" val="2536054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622877"/>
            <a:ext cx="544635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ResearchGate</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a:extLst>
              <a:ext uri="{FF2B5EF4-FFF2-40B4-BE49-F238E27FC236}">
                <a16:creationId xmlns:a16="http://schemas.microsoft.com/office/drawing/2014/main" id="{F37C1BCB-72F4-E807-6BDB-AD2264209D79}"/>
              </a:ext>
            </a:extLst>
          </p:cNvPr>
          <p:cNvPicPr>
            <a:picLocks noChangeAspect="1"/>
          </p:cNvPicPr>
          <p:nvPr/>
        </p:nvPicPr>
        <p:blipFill>
          <a:blip r:embed="rId3"/>
          <a:stretch>
            <a:fillRect/>
          </a:stretch>
        </p:blipFill>
        <p:spPr>
          <a:xfrm>
            <a:off x="858925" y="2641431"/>
            <a:ext cx="3986043" cy="2055874"/>
          </a:xfrm>
          <a:prstGeom prst="rect">
            <a:avLst/>
          </a:prstGeom>
        </p:spPr>
      </p:pic>
      <p:pic>
        <p:nvPicPr>
          <p:cNvPr id="9" name="Picture 8">
            <a:extLst>
              <a:ext uri="{FF2B5EF4-FFF2-40B4-BE49-F238E27FC236}">
                <a16:creationId xmlns:a16="http://schemas.microsoft.com/office/drawing/2014/main" id="{3B4A44D2-0EC4-E147-E7F8-781646ACC6BF}"/>
              </a:ext>
            </a:extLst>
          </p:cNvPr>
          <p:cNvPicPr>
            <a:picLocks noChangeAspect="1"/>
          </p:cNvPicPr>
          <p:nvPr/>
        </p:nvPicPr>
        <p:blipFill>
          <a:blip r:embed="rId4"/>
          <a:stretch>
            <a:fillRect/>
          </a:stretch>
        </p:blipFill>
        <p:spPr>
          <a:xfrm>
            <a:off x="5683421" y="960580"/>
            <a:ext cx="3161461" cy="3906141"/>
          </a:xfrm>
          <a:prstGeom prst="rect">
            <a:avLst/>
          </a:prstGeom>
        </p:spPr>
      </p:pic>
      <p:pic>
        <p:nvPicPr>
          <p:cNvPr id="11" name="Picture 10">
            <a:extLst>
              <a:ext uri="{FF2B5EF4-FFF2-40B4-BE49-F238E27FC236}">
                <a16:creationId xmlns:a16="http://schemas.microsoft.com/office/drawing/2014/main" id="{90546E78-6C60-DF93-347C-83160668C8DC}"/>
              </a:ext>
            </a:extLst>
          </p:cNvPr>
          <p:cNvPicPr>
            <a:picLocks noChangeAspect="1"/>
          </p:cNvPicPr>
          <p:nvPr/>
        </p:nvPicPr>
        <p:blipFill>
          <a:blip r:embed="rId5"/>
          <a:stretch>
            <a:fillRect/>
          </a:stretch>
        </p:blipFill>
        <p:spPr>
          <a:xfrm>
            <a:off x="537450" y="1239110"/>
            <a:ext cx="4572000" cy="1402321"/>
          </a:xfrm>
          <a:prstGeom prst="rect">
            <a:avLst/>
          </a:prstGeom>
        </p:spPr>
      </p:pic>
      <p:sp>
        <p:nvSpPr>
          <p:cNvPr id="19" name="TextBox 18">
            <a:extLst>
              <a:ext uri="{FF2B5EF4-FFF2-40B4-BE49-F238E27FC236}">
                <a16:creationId xmlns:a16="http://schemas.microsoft.com/office/drawing/2014/main" id="{E809A695-E732-A0D0-C2EE-9327B24721CB}"/>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49</a:t>
            </a:fld>
            <a:endParaRPr lang="en-US" dirty="0"/>
          </a:p>
        </p:txBody>
      </p:sp>
    </p:spTree>
    <p:extLst>
      <p:ext uri="{BB962C8B-B14F-4D97-AF65-F5344CB8AC3E}">
        <p14:creationId xmlns:p14="http://schemas.microsoft.com/office/powerpoint/2010/main" val="2773055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MỘT SỐ THUẬT NGỮ</a:t>
            </a:r>
            <a:endParaRPr dirty="0"/>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7"/>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7"/>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EE43C35E-3288-44D0-69BA-72908CF3F789}"/>
              </a:ext>
            </a:extLst>
          </p:cNvPr>
          <p:cNvSpPr>
            <a:spLocks noGrp="1"/>
          </p:cNvSpPr>
          <p:nvPr>
            <p:ph type="subTitle" idx="1"/>
          </p:nvPr>
        </p:nvSpPr>
        <p:spPr/>
        <p:txBody>
          <a:bodyPr/>
          <a:lstStyle/>
          <a:p>
            <a:endParaRPr lang="en-US"/>
          </a:p>
        </p:txBody>
      </p:sp>
      <p:sp>
        <p:nvSpPr>
          <p:cNvPr id="135" name="TextBox 134">
            <a:extLst>
              <a:ext uri="{FF2B5EF4-FFF2-40B4-BE49-F238E27FC236}">
                <a16:creationId xmlns:a16="http://schemas.microsoft.com/office/drawing/2014/main" id="{B7A395FB-63F0-F13C-01BA-5830173F62BF}"/>
              </a:ext>
            </a:extLst>
          </p:cNvPr>
          <p:cNvSpPr txBox="1"/>
          <p:nvPr/>
        </p:nvSpPr>
        <p:spPr>
          <a:xfrm>
            <a:off x="8736138" y="4756196"/>
            <a:ext cx="276293" cy="307777"/>
          </a:xfrm>
          <a:prstGeom prst="rect">
            <a:avLst/>
          </a:prstGeom>
          <a:noFill/>
        </p:spPr>
        <p:txBody>
          <a:bodyPr wrap="square" rtlCol="0">
            <a:spAutoFit/>
          </a:bodyPr>
          <a:lstStyle/>
          <a:p>
            <a:fld id="{5A75DE7C-BFDE-4AC0-B8BC-F0DEA2954097}"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622877"/>
            <a:ext cx="544635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Cộng đồng Reddit/Scholar</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TextBox 12">
            <a:extLst>
              <a:ext uri="{FF2B5EF4-FFF2-40B4-BE49-F238E27FC236}">
                <a16:creationId xmlns:a16="http://schemas.microsoft.com/office/drawing/2014/main" id="{9BECBF7D-7FFB-9AA7-5731-59B3651C7C23}"/>
              </a:ext>
            </a:extLst>
          </p:cNvPr>
          <p:cNvSpPr txBox="1"/>
          <p:nvPr/>
        </p:nvSpPr>
        <p:spPr>
          <a:xfrm>
            <a:off x="738325" y="1165302"/>
            <a:ext cx="4572000" cy="307777"/>
          </a:xfrm>
          <a:prstGeom prst="rect">
            <a:avLst/>
          </a:prstGeom>
          <a:noFill/>
        </p:spPr>
        <p:txBody>
          <a:bodyPr wrap="square">
            <a:spAutoFit/>
          </a:bodyPr>
          <a:lstStyle/>
          <a:p>
            <a:r>
              <a:rPr lang="en-US" dirty="0">
                <a:latin typeface="Montserrat" panose="00000500000000000000" pitchFamily="2" charset="0"/>
              </a:rPr>
              <a:t>https://www.reddit.com/r/Scholar</a:t>
            </a:r>
          </a:p>
        </p:txBody>
      </p:sp>
      <p:pic>
        <p:nvPicPr>
          <p:cNvPr id="4" name="Picture 3">
            <a:extLst>
              <a:ext uri="{FF2B5EF4-FFF2-40B4-BE49-F238E27FC236}">
                <a16:creationId xmlns:a16="http://schemas.microsoft.com/office/drawing/2014/main" id="{756FFEA9-11AE-CF27-52F5-F63D72171F9D}"/>
              </a:ext>
            </a:extLst>
          </p:cNvPr>
          <p:cNvPicPr>
            <a:picLocks noChangeAspect="1"/>
          </p:cNvPicPr>
          <p:nvPr/>
        </p:nvPicPr>
        <p:blipFill>
          <a:blip r:embed="rId3"/>
          <a:stretch>
            <a:fillRect/>
          </a:stretch>
        </p:blipFill>
        <p:spPr>
          <a:xfrm>
            <a:off x="6183039" y="820591"/>
            <a:ext cx="1882615" cy="4090025"/>
          </a:xfrm>
          <a:prstGeom prst="rect">
            <a:avLst/>
          </a:prstGeom>
        </p:spPr>
      </p:pic>
      <p:pic>
        <p:nvPicPr>
          <p:cNvPr id="6" name="Picture 5">
            <a:extLst>
              <a:ext uri="{FF2B5EF4-FFF2-40B4-BE49-F238E27FC236}">
                <a16:creationId xmlns:a16="http://schemas.microsoft.com/office/drawing/2014/main" id="{327935E7-8E34-A015-7AB4-F7668775C6AB}"/>
              </a:ext>
            </a:extLst>
          </p:cNvPr>
          <p:cNvPicPr>
            <a:picLocks noChangeAspect="1"/>
          </p:cNvPicPr>
          <p:nvPr/>
        </p:nvPicPr>
        <p:blipFill rotWithShape="1">
          <a:blip r:embed="rId4"/>
          <a:srcRect l="-1" r="45" b="64643"/>
          <a:stretch/>
        </p:blipFill>
        <p:spPr>
          <a:xfrm>
            <a:off x="1398278" y="1478623"/>
            <a:ext cx="4572000" cy="1818578"/>
          </a:xfrm>
          <a:prstGeom prst="rect">
            <a:avLst/>
          </a:prstGeom>
        </p:spPr>
      </p:pic>
      <p:pic>
        <p:nvPicPr>
          <p:cNvPr id="10" name="Picture 9">
            <a:extLst>
              <a:ext uri="{FF2B5EF4-FFF2-40B4-BE49-F238E27FC236}">
                <a16:creationId xmlns:a16="http://schemas.microsoft.com/office/drawing/2014/main" id="{7B8C9440-BBD9-F1EB-9301-37CB87EDABF9}"/>
              </a:ext>
            </a:extLst>
          </p:cNvPr>
          <p:cNvPicPr>
            <a:picLocks noChangeAspect="1"/>
          </p:cNvPicPr>
          <p:nvPr/>
        </p:nvPicPr>
        <p:blipFill rotWithShape="1">
          <a:blip r:embed="rId4"/>
          <a:srcRect t="72727"/>
          <a:stretch/>
        </p:blipFill>
        <p:spPr>
          <a:xfrm>
            <a:off x="1398278" y="3351236"/>
            <a:ext cx="4574063" cy="1402773"/>
          </a:xfrm>
          <a:prstGeom prst="rect">
            <a:avLst/>
          </a:prstGeom>
        </p:spPr>
      </p:pic>
      <p:sp>
        <p:nvSpPr>
          <p:cNvPr id="20" name="TextBox 19">
            <a:extLst>
              <a:ext uri="{FF2B5EF4-FFF2-40B4-BE49-F238E27FC236}">
                <a16:creationId xmlns:a16="http://schemas.microsoft.com/office/drawing/2014/main" id="{FBA6AEFA-B58D-3FDC-83A1-8A70F7EC058E}"/>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50</a:t>
            </a:fld>
            <a:endParaRPr lang="en-US" dirty="0"/>
          </a:p>
        </p:txBody>
      </p:sp>
    </p:spTree>
    <p:extLst>
      <p:ext uri="{BB962C8B-B14F-4D97-AF65-F5344CB8AC3E}">
        <p14:creationId xmlns:p14="http://schemas.microsoft.com/office/powerpoint/2010/main" val="2010044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622877"/>
            <a:ext cx="544635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US" dirty="0"/>
              <a:t>Science hub mutual aid</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TextBox 12">
            <a:extLst>
              <a:ext uri="{FF2B5EF4-FFF2-40B4-BE49-F238E27FC236}">
                <a16:creationId xmlns:a16="http://schemas.microsoft.com/office/drawing/2014/main" id="{9BECBF7D-7FFB-9AA7-5731-59B3651C7C23}"/>
              </a:ext>
            </a:extLst>
          </p:cNvPr>
          <p:cNvSpPr txBox="1"/>
          <p:nvPr/>
        </p:nvSpPr>
        <p:spPr>
          <a:xfrm>
            <a:off x="798625" y="1187366"/>
            <a:ext cx="4572000" cy="307777"/>
          </a:xfrm>
          <a:prstGeom prst="rect">
            <a:avLst/>
          </a:prstGeom>
          <a:noFill/>
        </p:spPr>
        <p:txBody>
          <a:bodyPr wrap="square">
            <a:spAutoFit/>
          </a:bodyPr>
          <a:lstStyle/>
          <a:p>
            <a:r>
              <a:rPr lang="en-US" dirty="0">
                <a:latin typeface="Montserrat" panose="00000500000000000000" pitchFamily="2" charset="0"/>
              </a:rPr>
              <a:t>http://www.wosonhj.com/</a:t>
            </a:r>
          </a:p>
        </p:txBody>
      </p:sp>
      <p:pic>
        <p:nvPicPr>
          <p:cNvPr id="3" name="Picture 2">
            <a:extLst>
              <a:ext uri="{FF2B5EF4-FFF2-40B4-BE49-F238E27FC236}">
                <a16:creationId xmlns:a16="http://schemas.microsoft.com/office/drawing/2014/main" id="{17069E19-A02D-71BF-990E-3B2D793056EA}"/>
              </a:ext>
            </a:extLst>
          </p:cNvPr>
          <p:cNvPicPr>
            <a:picLocks noChangeAspect="1"/>
          </p:cNvPicPr>
          <p:nvPr/>
        </p:nvPicPr>
        <p:blipFill rotWithShape="1">
          <a:blip r:embed="rId3"/>
          <a:srcRect b="44561"/>
          <a:stretch/>
        </p:blipFill>
        <p:spPr>
          <a:xfrm>
            <a:off x="1794691" y="1591632"/>
            <a:ext cx="5554617" cy="2835563"/>
          </a:xfrm>
          <a:prstGeom prst="rect">
            <a:avLst/>
          </a:prstGeom>
        </p:spPr>
      </p:pic>
      <p:sp>
        <p:nvSpPr>
          <p:cNvPr id="15" name="TextBox 14">
            <a:extLst>
              <a:ext uri="{FF2B5EF4-FFF2-40B4-BE49-F238E27FC236}">
                <a16:creationId xmlns:a16="http://schemas.microsoft.com/office/drawing/2014/main" id="{9322581D-1D40-DFDE-FC5A-F43248A50A96}"/>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51</a:t>
            </a:fld>
            <a:endParaRPr lang="en-US" dirty="0"/>
          </a:p>
        </p:txBody>
      </p:sp>
    </p:spTree>
    <p:extLst>
      <p:ext uri="{BB962C8B-B14F-4D97-AF65-F5344CB8AC3E}">
        <p14:creationId xmlns:p14="http://schemas.microsoft.com/office/powerpoint/2010/main" val="2150126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80260" y="2709932"/>
            <a:ext cx="502335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SÀNG LỌC </a:t>
            </a:r>
            <a:br>
              <a:rPr lang="en" dirty="0"/>
            </a:br>
            <a:r>
              <a:rPr lang="en" dirty="0"/>
              <a:t>THÔNG TIN </a:t>
            </a:r>
            <a:br>
              <a:rPr lang="en" dirty="0"/>
            </a:br>
            <a:r>
              <a:rPr lang="en" dirty="0"/>
              <a:t>THÔNG LƯỢNG CAO</a:t>
            </a:r>
            <a:endParaRPr dirty="0"/>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7"/>
          <p:cNvGrpSpPr/>
          <p:nvPr/>
        </p:nvGrpSpPr>
        <p:grpSpPr>
          <a:xfrm>
            <a:off x="4703962" y="675994"/>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7"/>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7"/>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TextBox 132">
            <a:extLst>
              <a:ext uri="{FF2B5EF4-FFF2-40B4-BE49-F238E27FC236}">
                <a16:creationId xmlns:a16="http://schemas.microsoft.com/office/drawing/2014/main" id="{1510BAEE-8F35-DD56-4F18-C474BBA7AC8A}"/>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52</a:t>
            </a:fld>
            <a:endParaRPr lang="en-US" dirty="0"/>
          </a:p>
        </p:txBody>
      </p:sp>
    </p:spTree>
    <p:extLst>
      <p:ext uri="{BB962C8B-B14F-4D97-AF65-F5344CB8AC3E}">
        <p14:creationId xmlns:p14="http://schemas.microsoft.com/office/powerpoint/2010/main" val="4260473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622877"/>
            <a:ext cx="709966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Trích xuất kết quả tìm kiếm từ PubMed</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2A0CEE89-084E-A8B5-7691-04B9CB333253}"/>
              </a:ext>
            </a:extLst>
          </p:cNvPr>
          <p:cNvPicPr>
            <a:picLocks noChangeAspect="1"/>
          </p:cNvPicPr>
          <p:nvPr/>
        </p:nvPicPr>
        <p:blipFill>
          <a:blip r:embed="rId3"/>
          <a:stretch>
            <a:fillRect/>
          </a:stretch>
        </p:blipFill>
        <p:spPr>
          <a:xfrm>
            <a:off x="597750" y="1370854"/>
            <a:ext cx="5708073" cy="2112656"/>
          </a:xfrm>
          <a:prstGeom prst="rect">
            <a:avLst/>
          </a:prstGeom>
        </p:spPr>
      </p:pic>
      <p:pic>
        <p:nvPicPr>
          <p:cNvPr id="5" name="Picture 4">
            <a:extLst>
              <a:ext uri="{FF2B5EF4-FFF2-40B4-BE49-F238E27FC236}">
                <a16:creationId xmlns:a16="http://schemas.microsoft.com/office/drawing/2014/main" id="{3FF60CD0-5888-C65B-387C-D435BA800796}"/>
              </a:ext>
            </a:extLst>
          </p:cNvPr>
          <p:cNvPicPr>
            <a:picLocks noChangeAspect="1"/>
          </p:cNvPicPr>
          <p:nvPr/>
        </p:nvPicPr>
        <p:blipFill>
          <a:blip r:embed="rId4"/>
          <a:stretch>
            <a:fillRect/>
          </a:stretch>
        </p:blipFill>
        <p:spPr>
          <a:xfrm>
            <a:off x="3513939" y="2329935"/>
            <a:ext cx="5630061" cy="2181529"/>
          </a:xfrm>
          <a:prstGeom prst="rect">
            <a:avLst/>
          </a:prstGeom>
        </p:spPr>
      </p:pic>
      <p:sp>
        <p:nvSpPr>
          <p:cNvPr id="13" name="TextBox 12">
            <a:extLst>
              <a:ext uri="{FF2B5EF4-FFF2-40B4-BE49-F238E27FC236}">
                <a16:creationId xmlns:a16="http://schemas.microsoft.com/office/drawing/2014/main" id="{F9544D5B-BF28-3471-6EA1-64E802BC0822}"/>
              </a:ext>
            </a:extLst>
          </p:cNvPr>
          <p:cNvSpPr txBox="1"/>
          <p:nvPr/>
        </p:nvSpPr>
        <p:spPr>
          <a:xfrm>
            <a:off x="2285985" y="4283684"/>
            <a:ext cx="4572000" cy="738664"/>
          </a:xfrm>
          <a:prstGeom prst="rect">
            <a:avLst/>
          </a:prstGeom>
          <a:noFill/>
        </p:spPr>
        <p:txBody>
          <a:bodyPr wrap="square">
            <a:spAutoFit/>
          </a:bodyPr>
          <a:lstStyle/>
          <a:p>
            <a:pPr algn="ctr"/>
            <a:r>
              <a:rPr lang="en-US" dirty="0">
                <a:latin typeface="Montserrat" panose="00000500000000000000" pitchFamily="2" charset="0"/>
              </a:rPr>
              <a:t>Kết quả tải xuống định dạng .</a:t>
            </a:r>
            <a:r>
              <a:rPr lang="en-US" dirty="0" err="1">
                <a:latin typeface="Montserrat" panose="00000500000000000000" pitchFamily="2" charset="0"/>
              </a:rPr>
              <a:t>nbib</a:t>
            </a:r>
            <a:endParaRPr lang="en-US" dirty="0">
              <a:latin typeface="Montserrat" panose="00000500000000000000" pitchFamily="2" charset="0"/>
            </a:endParaRPr>
          </a:p>
          <a:p>
            <a:pPr algn="ctr"/>
            <a:r>
              <a:rPr lang="en-US" dirty="0">
                <a:latin typeface="Montserrat" panose="00000500000000000000" pitchFamily="2" charset="0"/>
                <a:sym typeface="Wingdings" panose="05000000000000000000" pitchFamily="2" charset="2"/>
              </a:rPr>
              <a:t> Sử dụng trình quản lý citation (Endnote/Mendeley/Rayyan) để xử lý sàng lọc</a:t>
            </a:r>
            <a:endParaRPr lang="en-US" dirty="0">
              <a:latin typeface="Montserrat" panose="00000500000000000000" pitchFamily="2" charset="0"/>
            </a:endParaRPr>
          </a:p>
        </p:txBody>
      </p:sp>
      <p:sp>
        <p:nvSpPr>
          <p:cNvPr id="14" name="TextBox 13">
            <a:extLst>
              <a:ext uri="{FF2B5EF4-FFF2-40B4-BE49-F238E27FC236}">
                <a16:creationId xmlns:a16="http://schemas.microsoft.com/office/drawing/2014/main" id="{A2D42D70-15CA-F94D-C9DF-FD761F505E61}"/>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53</a:t>
            </a:fld>
            <a:endParaRPr lang="en-US" dirty="0"/>
          </a:p>
        </p:txBody>
      </p:sp>
    </p:spTree>
    <p:extLst>
      <p:ext uri="{BB962C8B-B14F-4D97-AF65-F5344CB8AC3E}">
        <p14:creationId xmlns:p14="http://schemas.microsoft.com/office/powerpoint/2010/main" val="342281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622877"/>
            <a:ext cx="544635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Rayyan.ai</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653A2BC2-B76D-0B5D-4764-76AB330F1C71}"/>
              </a:ext>
            </a:extLst>
          </p:cNvPr>
          <p:cNvPicPr>
            <a:picLocks noChangeAspect="1"/>
          </p:cNvPicPr>
          <p:nvPr/>
        </p:nvPicPr>
        <p:blipFill rotWithShape="1">
          <a:blip r:embed="rId3"/>
          <a:srcRect l="20402"/>
          <a:stretch/>
        </p:blipFill>
        <p:spPr>
          <a:xfrm>
            <a:off x="3953164" y="1495143"/>
            <a:ext cx="5107704" cy="3256058"/>
          </a:xfrm>
          <a:prstGeom prst="rect">
            <a:avLst/>
          </a:prstGeom>
        </p:spPr>
      </p:pic>
      <p:sp>
        <p:nvSpPr>
          <p:cNvPr id="16" name="TextBox 15">
            <a:extLst>
              <a:ext uri="{FF2B5EF4-FFF2-40B4-BE49-F238E27FC236}">
                <a16:creationId xmlns:a16="http://schemas.microsoft.com/office/drawing/2014/main" id="{B700BB62-C61A-B42A-91BE-6A40DCF74DD4}"/>
              </a:ext>
            </a:extLst>
          </p:cNvPr>
          <p:cNvSpPr txBox="1"/>
          <p:nvPr/>
        </p:nvSpPr>
        <p:spPr>
          <a:xfrm>
            <a:off x="537450" y="1769257"/>
            <a:ext cx="2933098" cy="1815882"/>
          </a:xfrm>
          <a:prstGeom prst="rect">
            <a:avLst/>
          </a:prstGeom>
          <a:noFill/>
        </p:spPr>
        <p:txBody>
          <a:bodyPr wrap="square">
            <a:spAutoFit/>
          </a:bodyPr>
          <a:lstStyle/>
          <a:p>
            <a:pPr marL="285750" indent="-285750">
              <a:buFont typeface="Arial" panose="020B0604020202020204" pitchFamily="34" charset="0"/>
              <a:buChar char="•"/>
            </a:pPr>
            <a:r>
              <a:rPr lang="en-US" dirty="0">
                <a:latin typeface="Montserrat" panose="00000500000000000000" pitchFamily="2" charset="0"/>
              </a:rPr>
              <a:t>Chuyên sử dụng cho các Systematic review</a:t>
            </a:r>
          </a:p>
          <a:p>
            <a:pPr marL="285750" indent="-285750">
              <a:buFont typeface="Arial" panose="020B0604020202020204" pitchFamily="34" charset="0"/>
              <a:buChar char="•"/>
            </a:pPr>
            <a:r>
              <a:rPr lang="en-US" dirty="0">
                <a:latin typeface="Montserrat" panose="00000500000000000000" pitchFamily="2" charset="0"/>
              </a:rPr>
              <a:t>Có thể ứng dụng để sàng lọc thông tin từ trích KQ tìm kiếm</a:t>
            </a:r>
          </a:p>
          <a:p>
            <a:pPr marL="285750" indent="-285750">
              <a:buFont typeface="Arial" panose="020B0604020202020204" pitchFamily="34" charset="0"/>
              <a:buChar char="•"/>
            </a:pPr>
            <a:r>
              <a:rPr lang="en-US" dirty="0">
                <a:latin typeface="Montserrat" panose="00000500000000000000" pitchFamily="2" charset="0"/>
              </a:rPr>
              <a:t>Hỗ trợ hệ thống highlight từ khoá “</a:t>
            </a:r>
            <a:r>
              <a:rPr lang="en-US" b="1" dirty="0">
                <a:solidFill>
                  <a:srgbClr val="92D050"/>
                </a:solidFill>
                <a:latin typeface="Montserrat" panose="00000500000000000000" pitchFamily="2" charset="0"/>
              </a:rPr>
              <a:t>Include</a:t>
            </a:r>
            <a:r>
              <a:rPr lang="en-US" dirty="0">
                <a:latin typeface="Montserrat" panose="00000500000000000000" pitchFamily="2" charset="0"/>
              </a:rPr>
              <a:t>” hay “</a:t>
            </a:r>
            <a:r>
              <a:rPr lang="en-US" b="1" dirty="0">
                <a:solidFill>
                  <a:srgbClr val="FF0000"/>
                </a:solidFill>
                <a:latin typeface="Montserrat" panose="00000500000000000000" pitchFamily="2" charset="0"/>
              </a:rPr>
              <a:t>Exclude</a:t>
            </a:r>
            <a:r>
              <a:rPr lang="en-US" dirty="0">
                <a:latin typeface="Montserrat" panose="00000500000000000000" pitchFamily="2" charset="0"/>
              </a:rPr>
              <a:t>”</a:t>
            </a:r>
          </a:p>
        </p:txBody>
      </p:sp>
      <p:sp>
        <p:nvSpPr>
          <p:cNvPr id="17" name="TextBox 16">
            <a:extLst>
              <a:ext uri="{FF2B5EF4-FFF2-40B4-BE49-F238E27FC236}">
                <a16:creationId xmlns:a16="http://schemas.microsoft.com/office/drawing/2014/main" id="{4E5E8340-AC5D-5623-FB58-379A6A438ADF}"/>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54</a:t>
            </a:fld>
            <a:endParaRPr lang="en-US" dirty="0"/>
          </a:p>
        </p:txBody>
      </p:sp>
    </p:spTree>
    <p:extLst>
      <p:ext uri="{BB962C8B-B14F-4D97-AF65-F5344CB8AC3E}">
        <p14:creationId xmlns:p14="http://schemas.microsoft.com/office/powerpoint/2010/main" val="2684150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622877"/>
            <a:ext cx="5446355"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Chiến lược sàng lọc tài liệu</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TextBox 15">
            <a:extLst>
              <a:ext uri="{FF2B5EF4-FFF2-40B4-BE49-F238E27FC236}">
                <a16:creationId xmlns:a16="http://schemas.microsoft.com/office/drawing/2014/main" id="{B700BB62-C61A-B42A-91BE-6A40DCF74DD4}"/>
              </a:ext>
            </a:extLst>
          </p:cNvPr>
          <p:cNvSpPr txBox="1"/>
          <p:nvPr/>
        </p:nvSpPr>
        <p:spPr>
          <a:xfrm>
            <a:off x="597750" y="1806203"/>
            <a:ext cx="3600441" cy="1200329"/>
          </a:xfrm>
          <a:prstGeom prst="rect">
            <a:avLst/>
          </a:prstGeom>
          <a:noFill/>
        </p:spPr>
        <p:txBody>
          <a:bodyPr wrap="square">
            <a:spAutoFit/>
          </a:bodyPr>
          <a:lstStyle/>
          <a:p>
            <a:r>
              <a:rPr lang="en-US" sz="1800" dirty="0">
                <a:latin typeface="Montserrat" panose="00000500000000000000" pitchFamily="2" charset="0"/>
              </a:rPr>
              <a:t>PRISMA flowchart</a:t>
            </a:r>
          </a:p>
          <a:p>
            <a:pPr marL="285750" indent="-285750">
              <a:buFont typeface="Arial" panose="020B0604020202020204" pitchFamily="34" charset="0"/>
              <a:buChar char="•"/>
            </a:pPr>
            <a:r>
              <a:rPr lang="en-US" sz="1800" dirty="0">
                <a:latin typeface="Montserrat" panose="00000500000000000000" pitchFamily="2" charset="0"/>
              </a:rPr>
              <a:t>Bước 1: sàng lọc theo title</a:t>
            </a:r>
          </a:p>
          <a:p>
            <a:pPr marL="285750" indent="-285750">
              <a:buFont typeface="Arial" panose="020B0604020202020204" pitchFamily="34" charset="0"/>
              <a:buChar char="•"/>
            </a:pPr>
            <a:r>
              <a:rPr lang="en-US" sz="1800" dirty="0">
                <a:latin typeface="Montserrat" panose="00000500000000000000" pitchFamily="2" charset="0"/>
              </a:rPr>
              <a:t>Bước 2: sàng lọc abstract</a:t>
            </a:r>
          </a:p>
          <a:p>
            <a:pPr marL="285750" indent="-285750">
              <a:buFont typeface="Arial" panose="020B0604020202020204" pitchFamily="34" charset="0"/>
              <a:buChar char="•"/>
            </a:pPr>
            <a:r>
              <a:rPr lang="en-US" sz="1800" dirty="0">
                <a:latin typeface="Montserrat" panose="00000500000000000000" pitchFamily="2" charset="0"/>
              </a:rPr>
              <a:t>Bước 3: sàng lọc toàn văn</a:t>
            </a:r>
          </a:p>
        </p:txBody>
      </p:sp>
      <p:pic>
        <p:nvPicPr>
          <p:cNvPr id="9218" name="Picture 2" descr="PRISMA flowchart of the selection of studies. Adapted from Moher et al.10 |  Download Scientific Diagram">
            <a:extLst>
              <a:ext uri="{FF2B5EF4-FFF2-40B4-BE49-F238E27FC236}">
                <a16:creationId xmlns:a16="http://schemas.microsoft.com/office/drawing/2014/main" id="{9C1B9873-F2BC-3DD0-01F2-F90B172C0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46" y="1216433"/>
            <a:ext cx="3786904" cy="37740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FEFE73E-8409-3949-680C-B2B190E05309}"/>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55</a:t>
            </a:fld>
            <a:endParaRPr lang="en-US" dirty="0"/>
          </a:p>
        </p:txBody>
      </p:sp>
    </p:spTree>
    <p:extLst>
      <p:ext uri="{BB962C8B-B14F-4D97-AF65-F5344CB8AC3E}">
        <p14:creationId xmlns:p14="http://schemas.microsoft.com/office/powerpoint/2010/main" val="2013409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714299" y="622877"/>
            <a:ext cx="6305337" cy="468000"/>
          </a:xfrm>
          <a:prstGeom prst="rect">
            <a:avLst/>
          </a:prstGeom>
        </p:spPr>
        <p:txBody>
          <a:bodyPr spcFirstLastPara="1" wrap="square" lIns="91425" tIns="91425" rIns="91425" bIns="91425" anchor="t" anchorCtr="0">
            <a:noAutofit/>
          </a:bodyPr>
          <a:lstStyle/>
          <a:p>
            <a:pPr marL="0" lvl="0" indent="0" algn="l" rtl="0">
              <a:lnSpc>
                <a:spcPts val="4000"/>
              </a:lnSpc>
              <a:buNone/>
            </a:pPr>
            <a:r>
              <a:rPr lang="en" dirty="0"/>
              <a:t>Sàng lọc nhanh thông tin từ bài báo</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42" name="Picture 2" descr="What Is IMRaD? IMRaD Format in Simple Terms!">
            <a:extLst>
              <a:ext uri="{FF2B5EF4-FFF2-40B4-BE49-F238E27FC236}">
                <a16:creationId xmlns:a16="http://schemas.microsoft.com/office/drawing/2014/main" id="{947B70DE-BA09-9259-0C04-45F7AED70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426" y="1702544"/>
            <a:ext cx="3372665" cy="21982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5C6E05-4113-15F4-DC3B-F0084FF2B754}"/>
              </a:ext>
            </a:extLst>
          </p:cNvPr>
          <p:cNvSpPr txBox="1"/>
          <p:nvPr/>
        </p:nvSpPr>
        <p:spPr>
          <a:xfrm>
            <a:off x="597750" y="1519876"/>
            <a:ext cx="4942676" cy="3139321"/>
          </a:xfrm>
          <a:prstGeom prst="rect">
            <a:avLst/>
          </a:prstGeom>
          <a:noFill/>
        </p:spPr>
        <p:txBody>
          <a:bodyPr wrap="square">
            <a:spAutoFit/>
          </a:bodyPr>
          <a:lstStyle/>
          <a:p>
            <a:r>
              <a:rPr lang="en-US" sz="1800" dirty="0">
                <a:latin typeface="Montserrat" panose="00000500000000000000" pitchFamily="2" charset="0"/>
              </a:rPr>
              <a:t>Thứ tự đọc gợi ý: </a:t>
            </a:r>
            <a:r>
              <a:rPr lang="en-US" sz="1800" dirty="0">
                <a:highlight>
                  <a:srgbClr val="FFFF00"/>
                </a:highlight>
                <a:latin typeface="Montserrat" panose="00000500000000000000" pitchFamily="2" charset="0"/>
              </a:rPr>
              <a:t>SKIM and SCAN!!</a:t>
            </a:r>
          </a:p>
          <a:p>
            <a:pPr marL="342900" indent="-342900">
              <a:buAutoNum type="arabicPeriod"/>
            </a:pPr>
            <a:r>
              <a:rPr lang="en-US" sz="1800" b="1" dirty="0">
                <a:latin typeface="Montserrat" panose="00000500000000000000" pitchFamily="2" charset="0"/>
              </a:rPr>
              <a:t>Abstract (Result? </a:t>
            </a:r>
          </a:p>
          <a:p>
            <a:pPr marL="342900" indent="-342900">
              <a:buAutoNum type="arabicPeriod"/>
            </a:pPr>
            <a:r>
              <a:rPr lang="en-US" sz="1800" b="1" dirty="0">
                <a:latin typeface="Montserrat" panose="00000500000000000000" pitchFamily="2" charset="0"/>
              </a:rPr>
              <a:t>Conclusion</a:t>
            </a:r>
            <a:r>
              <a:rPr lang="en-US" sz="1800" dirty="0">
                <a:latin typeface="Montserrat" panose="00000500000000000000" pitchFamily="2" charset="0"/>
              </a:rPr>
              <a:t>: lấy thông tin vắn tắt nhất (về chất hit cấu trúc </a:t>
            </a:r>
            <a:r>
              <a:rPr lang="en-US" sz="1800" dirty="0" err="1">
                <a:latin typeface="Montserrat" panose="00000500000000000000" pitchFamily="2" charset="0"/>
              </a:rPr>
              <a:t>ntn</a:t>
            </a:r>
            <a:r>
              <a:rPr lang="en-US" sz="1800" dirty="0">
                <a:latin typeface="Montserrat" panose="00000500000000000000" pitchFamily="2" charset="0"/>
              </a:rPr>
              <a:t>? IC</a:t>
            </a:r>
            <a:r>
              <a:rPr lang="en-US" sz="1800" baseline="-25000" dirty="0">
                <a:latin typeface="Montserrat" panose="00000500000000000000" pitchFamily="2" charset="0"/>
              </a:rPr>
              <a:t>50</a:t>
            </a:r>
            <a:r>
              <a:rPr lang="en-US" sz="1800" dirty="0">
                <a:latin typeface="Montserrat" panose="00000500000000000000" pitchFamily="2" charset="0"/>
              </a:rPr>
              <a:t>? Những gì bài báo đã làm được).</a:t>
            </a:r>
          </a:p>
          <a:p>
            <a:pPr marL="342900" indent="-342900">
              <a:buAutoNum type="arabicPeriod"/>
            </a:pPr>
            <a:r>
              <a:rPr lang="en-US" sz="1800" b="1" dirty="0">
                <a:latin typeface="Montserrat" panose="00000500000000000000" pitchFamily="2" charset="0"/>
              </a:rPr>
              <a:t>Result</a:t>
            </a:r>
            <a:r>
              <a:rPr lang="en-US" sz="1800" dirty="0">
                <a:latin typeface="Montserrat" panose="00000500000000000000" pitchFamily="2" charset="0"/>
              </a:rPr>
              <a:t> (Khi cần đọc kĩ)</a:t>
            </a:r>
          </a:p>
          <a:p>
            <a:pPr marL="342900" indent="-342900">
              <a:buAutoNum type="arabicPeriod"/>
            </a:pPr>
            <a:r>
              <a:rPr lang="en-US" sz="1800" b="1" dirty="0">
                <a:latin typeface="Montserrat" panose="00000500000000000000" pitchFamily="2" charset="0"/>
              </a:rPr>
              <a:t>Discussion</a:t>
            </a:r>
            <a:r>
              <a:rPr lang="en-US" sz="1800" dirty="0">
                <a:latin typeface="Montserrat" panose="00000500000000000000" pitchFamily="2" charset="0"/>
              </a:rPr>
              <a:t>: So sánh với các research khác trong cùng đối tượng/lĩnh vực</a:t>
            </a:r>
          </a:p>
          <a:p>
            <a:pPr marL="342900" indent="-342900">
              <a:buAutoNum type="arabicPeriod"/>
            </a:pPr>
            <a:r>
              <a:rPr lang="en-US" sz="1800" b="1" dirty="0">
                <a:latin typeface="Montserrat" panose="00000500000000000000" pitchFamily="2" charset="0"/>
              </a:rPr>
              <a:t>Method</a:t>
            </a:r>
            <a:r>
              <a:rPr lang="en-US" sz="1800" dirty="0">
                <a:latin typeface="Montserrat" panose="00000500000000000000" pitchFamily="2" charset="0"/>
              </a:rPr>
              <a:t>: đánh giá độ tin cậy</a:t>
            </a:r>
          </a:p>
          <a:p>
            <a:pPr marL="342900" indent="-342900">
              <a:buAutoNum type="arabicPeriod"/>
            </a:pPr>
            <a:r>
              <a:rPr lang="en-US" sz="1800" b="1" dirty="0">
                <a:latin typeface="Montserrat" panose="00000500000000000000" pitchFamily="2" charset="0"/>
              </a:rPr>
              <a:t>Introduction</a:t>
            </a:r>
            <a:r>
              <a:rPr lang="en-US" sz="1800" dirty="0">
                <a:latin typeface="Montserrat" panose="00000500000000000000" pitchFamily="2" charset="0"/>
              </a:rPr>
              <a:t>: khi bí ý tưởng, cần tìm kiếm thêm tài liệu trong y văn</a:t>
            </a:r>
          </a:p>
        </p:txBody>
      </p:sp>
      <p:sp>
        <p:nvSpPr>
          <p:cNvPr id="13" name="TextBox 12">
            <a:extLst>
              <a:ext uri="{FF2B5EF4-FFF2-40B4-BE49-F238E27FC236}">
                <a16:creationId xmlns:a16="http://schemas.microsoft.com/office/drawing/2014/main" id="{1F62D506-BE37-6D5C-2E41-804226324929}"/>
              </a:ext>
            </a:extLst>
          </p:cNvPr>
          <p:cNvSpPr txBox="1"/>
          <p:nvPr/>
        </p:nvSpPr>
        <p:spPr>
          <a:xfrm>
            <a:off x="8630884" y="4756196"/>
            <a:ext cx="381548" cy="307777"/>
          </a:xfrm>
          <a:prstGeom prst="rect">
            <a:avLst/>
          </a:prstGeom>
          <a:noFill/>
        </p:spPr>
        <p:txBody>
          <a:bodyPr wrap="square" rtlCol="0">
            <a:spAutoFit/>
          </a:bodyPr>
          <a:lstStyle/>
          <a:p>
            <a:fld id="{5A75DE7C-BFDE-4AC0-B8BC-F0DEA2954097}" type="slidenum">
              <a:rPr lang="en-US" smtClean="0"/>
              <a:t>56</a:t>
            </a:fld>
            <a:endParaRPr lang="en-US" dirty="0"/>
          </a:p>
        </p:txBody>
      </p:sp>
    </p:spTree>
    <p:extLst>
      <p:ext uri="{BB962C8B-B14F-4D97-AF65-F5344CB8AC3E}">
        <p14:creationId xmlns:p14="http://schemas.microsoft.com/office/powerpoint/2010/main" val="2224563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r code">
            <a:extLst>
              <a:ext uri="{FF2B5EF4-FFF2-40B4-BE49-F238E27FC236}">
                <a16:creationId xmlns:a16="http://schemas.microsoft.com/office/drawing/2014/main" id="{EB73F002-FE9E-D956-7300-CA4D588B0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5" y="1285875"/>
            <a:ext cx="25717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131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1"/>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2232" name="Google Shape;2232;p61"/>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Lâm Thừa Phong</a:t>
            </a:r>
          </a:p>
          <a:p>
            <a:pPr marL="0" lvl="0" indent="0" algn="l" rtl="0">
              <a:spcBef>
                <a:spcPts val="0"/>
              </a:spcBef>
              <a:spcAft>
                <a:spcPts val="0"/>
              </a:spcAft>
              <a:buNone/>
            </a:pPr>
            <a:r>
              <a:rPr lang="en-US" dirty="0"/>
              <a:t>Dược 2017</a:t>
            </a:r>
            <a:endParaRPr dirty="0"/>
          </a:p>
          <a:p>
            <a:pPr marL="0" lvl="0" indent="0" algn="l" rtl="0">
              <a:spcBef>
                <a:spcPts val="0"/>
              </a:spcBef>
              <a:spcAft>
                <a:spcPts val="0"/>
              </a:spcAft>
              <a:buNone/>
            </a:pPr>
            <a:r>
              <a:rPr lang="en-US" dirty="0"/>
              <a:t>Ltphong.d17@ump.edu.vn</a:t>
            </a:r>
            <a:endParaRPr dirty="0"/>
          </a:p>
        </p:txBody>
      </p:sp>
      <p:grpSp>
        <p:nvGrpSpPr>
          <p:cNvPr id="2233" name="Google Shape;2233;p61"/>
          <p:cNvGrpSpPr/>
          <p:nvPr/>
        </p:nvGrpSpPr>
        <p:grpSpPr>
          <a:xfrm>
            <a:off x="5305424" y="1487383"/>
            <a:ext cx="1433949" cy="3117068"/>
            <a:chOff x="4943474" y="1487383"/>
            <a:chExt cx="1433949" cy="3117068"/>
          </a:xfrm>
        </p:grpSpPr>
        <p:sp>
          <p:nvSpPr>
            <p:cNvPr id="2234" name="Google Shape;2234;p61"/>
            <p:cNvSpPr/>
            <p:nvPr/>
          </p:nvSpPr>
          <p:spPr>
            <a:xfrm>
              <a:off x="5929959" y="4223854"/>
              <a:ext cx="447190" cy="380597"/>
            </a:xfrm>
            <a:custGeom>
              <a:avLst/>
              <a:gdLst/>
              <a:ahLst/>
              <a:cxnLst/>
              <a:rect l="l" t="t" r="r" b="b"/>
              <a:pathLst>
                <a:path w="6546" h="5571" extrusionOk="0">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6005994" y="4452099"/>
              <a:ext cx="371429" cy="152280"/>
            </a:xfrm>
            <a:custGeom>
              <a:avLst/>
              <a:gdLst/>
              <a:ahLst/>
              <a:cxnLst/>
              <a:rect l="l" t="t" r="r" b="b"/>
              <a:pathLst>
                <a:path w="5437" h="2229" extrusionOk="0">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4943474" y="4038035"/>
              <a:ext cx="295599" cy="566147"/>
            </a:xfrm>
            <a:custGeom>
              <a:avLst/>
              <a:gdLst/>
              <a:ahLst/>
              <a:cxnLst/>
              <a:rect l="l" t="t" r="r" b="b"/>
              <a:pathLst>
                <a:path w="4327" h="8287" extrusionOk="0">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4943474" y="4291214"/>
              <a:ext cx="251946" cy="312962"/>
            </a:xfrm>
            <a:custGeom>
              <a:avLst/>
              <a:gdLst/>
              <a:ahLst/>
              <a:cxnLst/>
              <a:rect l="l" t="t" r="r" b="b"/>
              <a:pathLst>
                <a:path w="3688" h="4581" extrusionOk="0">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5447305" y="2580168"/>
              <a:ext cx="723388" cy="1707391"/>
            </a:xfrm>
            <a:custGeom>
              <a:avLst/>
              <a:gdLst/>
              <a:ahLst/>
              <a:cxnLst/>
              <a:rect l="l" t="t" r="r" b="b"/>
              <a:pathLst>
                <a:path w="10589" h="24992" extrusionOk="0">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5002090" y="2542048"/>
              <a:ext cx="657259" cy="1720576"/>
            </a:xfrm>
            <a:custGeom>
              <a:avLst/>
              <a:gdLst/>
              <a:ahLst/>
              <a:cxnLst/>
              <a:rect l="l" t="t" r="r" b="b"/>
              <a:pathLst>
                <a:path w="9621" h="25185" extrusionOk="0">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5362525" y="1568747"/>
              <a:ext cx="164639" cy="164713"/>
            </a:xfrm>
            <a:custGeom>
              <a:avLst/>
              <a:gdLst/>
              <a:ahLst/>
              <a:cxnLst/>
              <a:rect l="l" t="t" r="r" b="b"/>
              <a:pathLst>
                <a:path w="2410" h="2411" extrusionOk="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5462267" y="1548799"/>
              <a:ext cx="329278" cy="359077"/>
            </a:xfrm>
            <a:custGeom>
              <a:avLst/>
              <a:gdLst/>
              <a:ahLst/>
              <a:cxnLst/>
              <a:rect l="l" t="t" r="r" b="b"/>
              <a:pathLst>
                <a:path w="4820" h="5256" extrusionOk="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5543290" y="1799451"/>
              <a:ext cx="138543" cy="200853"/>
            </a:xfrm>
            <a:custGeom>
              <a:avLst/>
              <a:gdLst/>
              <a:ahLst/>
              <a:cxnLst/>
              <a:rect l="l" t="t" r="r" b="b"/>
              <a:pathLst>
                <a:path w="2028" h="2940" extrusionOk="0">
                  <a:moveTo>
                    <a:pt x="92" y="1"/>
                  </a:moveTo>
                  <a:lnTo>
                    <a:pt x="1" y="2867"/>
                  </a:lnTo>
                  <a:lnTo>
                    <a:pt x="1918" y="2940"/>
                  </a:lnTo>
                  <a:lnTo>
                    <a:pt x="2027" y="74"/>
                  </a:lnTo>
                  <a:lnTo>
                    <a:pt x="92"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5559549" y="1799451"/>
              <a:ext cx="122284" cy="174688"/>
            </a:xfrm>
            <a:custGeom>
              <a:avLst/>
              <a:gdLst/>
              <a:ahLst/>
              <a:cxnLst/>
              <a:rect l="l" t="t" r="r" b="b"/>
              <a:pathLst>
                <a:path w="1790" h="2557" extrusionOk="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5464726" y="1706609"/>
              <a:ext cx="102336" cy="150503"/>
            </a:xfrm>
            <a:custGeom>
              <a:avLst/>
              <a:gdLst/>
              <a:ahLst/>
              <a:cxnLst/>
              <a:rect l="l" t="t" r="r" b="b"/>
              <a:pathLst>
                <a:path w="1498" h="2203" extrusionOk="0">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5522112" y="1572163"/>
              <a:ext cx="263218" cy="354568"/>
            </a:xfrm>
            <a:custGeom>
              <a:avLst/>
              <a:gdLst/>
              <a:ahLst/>
              <a:cxnLst/>
              <a:rect l="l" t="t" r="r" b="b"/>
              <a:pathLst>
                <a:path w="3853" h="5190" extrusionOk="0">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5512137" y="1729154"/>
              <a:ext cx="27531" cy="64150"/>
            </a:xfrm>
            <a:custGeom>
              <a:avLst/>
              <a:gdLst/>
              <a:ahLst/>
              <a:cxnLst/>
              <a:rect l="l" t="t" r="r" b="b"/>
              <a:pathLst>
                <a:path w="403" h="939" extrusionOk="0">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5500934" y="1748009"/>
              <a:ext cx="34362" cy="11614"/>
            </a:xfrm>
            <a:custGeom>
              <a:avLst/>
              <a:gdLst/>
              <a:ahLst/>
              <a:cxnLst/>
              <a:rect l="l" t="t" r="r" b="b"/>
              <a:pathLst>
                <a:path w="503" h="170" extrusionOk="0">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5604432" y="1762082"/>
              <a:ext cx="44951" cy="20017"/>
            </a:xfrm>
            <a:custGeom>
              <a:avLst/>
              <a:gdLst/>
              <a:ahLst/>
              <a:cxnLst/>
              <a:rect l="l" t="t" r="r" b="b"/>
              <a:pathLst>
                <a:path w="658" h="293" extrusionOk="0">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5715446" y="1766864"/>
              <a:ext cx="44951" cy="19129"/>
            </a:xfrm>
            <a:custGeom>
              <a:avLst/>
              <a:gdLst/>
              <a:ahLst/>
              <a:cxnLst/>
              <a:rect l="l" t="t" r="r" b="b"/>
              <a:pathLst>
                <a:path w="658" h="280" extrusionOk="0">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5494717" y="1538893"/>
              <a:ext cx="236985" cy="220734"/>
            </a:xfrm>
            <a:custGeom>
              <a:avLst/>
              <a:gdLst/>
              <a:ahLst/>
              <a:cxnLst/>
              <a:rect l="l" t="t" r="r" b="b"/>
              <a:pathLst>
                <a:path w="3469" h="3231" extrusionOk="0">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5590701" y="1543744"/>
              <a:ext cx="212118" cy="172228"/>
            </a:xfrm>
            <a:custGeom>
              <a:avLst/>
              <a:gdLst/>
              <a:ahLst/>
              <a:cxnLst/>
              <a:rect l="l" t="t" r="r" b="b"/>
              <a:pathLst>
                <a:path w="3105" h="2521" extrusionOk="0">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5664277" y="1820971"/>
              <a:ext cx="47752" cy="18446"/>
            </a:xfrm>
            <a:custGeom>
              <a:avLst/>
              <a:gdLst/>
              <a:ahLst/>
              <a:cxnLst/>
              <a:rect l="l" t="t" r="r" b="b"/>
              <a:pathLst>
                <a:path w="699" h="270" extrusionOk="0">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5545817" y="1487383"/>
              <a:ext cx="234525" cy="137455"/>
            </a:xfrm>
            <a:custGeom>
              <a:avLst/>
              <a:gdLst/>
              <a:ahLst/>
              <a:cxnLst/>
              <a:rect l="l" t="t" r="r" b="b"/>
              <a:pathLst>
                <a:path w="3433" h="2012" extrusionOk="0">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5714148" y="2344477"/>
              <a:ext cx="68" cy="68"/>
            </a:xfrm>
            <a:custGeom>
              <a:avLst/>
              <a:gdLst/>
              <a:ahLst/>
              <a:cxnLst/>
              <a:rect l="l" t="t" r="r" b="b"/>
              <a:pathLst>
                <a:path w="1" h="1" extrusionOk="0">
                  <a:moveTo>
                    <a:pt x="1" y="0"/>
                  </a:move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5666805" y="2540271"/>
              <a:ext cx="25003" cy="25004"/>
            </a:xfrm>
            <a:custGeom>
              <a:avLst/>
              <a:gdLst/>
              <a:ahLst/>
              <a:cxnLst/>
              <a:rect l="l" t="t" r="r" b="b"/>
              <a:pathLst>
                <a:path w="366" h="366" extrusionOk="0">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5724122" y="2263386"/>
              <a:ext cx="116067" cy="34979"/>
            </a:xfrm>
            <a:custGeom>
              <a:avLst/>
              <a:gdLst/>
              <a:ahLst/>
              <a:cxnLst/>
              <a:rect l="l" t="t" r="r" b="b"/>
              <a:pathLst>
                <a:path w="1699" h="512" extrusionOk="0">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5417383" y="1951591"/>
              <a:ext cx="471442" cy="285704"/>
            </a:xfrm>
            <a:custGeom>
              <a:avLst/>
              <a:gdLst/>
              <a:ahLst/>
              <a:cxnLst/>
              <a:rect l="l" t="t" r="r" b="b"/>
              <a:pathLst>
                <a:path w="6901" h="4182" extrusionOk="0">
                  <a:moveTo>
                    <a:pt x="2227" y="1"/>
                  </a:moveTo>
                  <a:lnTo>
                    <a:pt x="0" y="421"/>
                  </a:lnTo>
                  <a:lnTo>
                    <a:pt x="365" y="4181"/>
                  </a:lnTo>
                  <a:lnTo>
                    <a:pt x="4126" y="4181"/>
                  </a:lnTo>
                  <a:lnTo>
                    <a:pt x="6901" y="1626"/>
                  </a:lnTo>
                  <a:lnTo>
                    <a:pt x="3925"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5282322" y="1966757"/>
              <a:ext cx="675089" cy="942645"/>
            </a:xfrm>
            <a:custGeom>
              <a:avLst/>
              <a:gdLst/>
              <a:ahLst/>
              <a:cxnLst/>
              <a:rect l="l" t="t" r="r" b="b"/>
              <a:pathLst>
                <a:path w="9882" h="13798" extrusionOk="0">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5863829" y="2363196"/>
              <a:ext cx="195859" cy="245738"/>
            </a:xfrm>
            <a:custGeom>
              <a:avLst/>
              <a:gdLst/>
              <a:ahLst/>
              <a:cxnLst/>
              <a:rect l="l" t="t" r="r" b="b"/>
              <a:pathLst>
                <a:path w="2867" h="3597" extrusionOk="0">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5828919" y="2008977"/>
              <a:ext cx="306871" cy="469000"/>
            </a:xfrm>
            <a:custGeom>
              <a:avLst/>
              <a:gdLst/>
              <a:ahLst/>
              <a:cxnLst/>
              <a:rect l="l" t="t" r="r" b="b"/>
              <a:pathLst>
                <a:path w="4492" h="6865" extrusionOk="0">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5830832" y="2111451"/>
              <a:ext cx="93796" cy="292194"/>
            </a:xfrm>
            <a:custGeom>
              <a:avLst/>
              <a:gdLst/>
              <a:ahLst/>
              <a:cxnLst/>
              <a:rect l="l" t="t" r="r" b="b"/>
              <a:pathLst>
                <a:path w="1373" h="4277" extrusionOk="0">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5125537" y="1962863"/>
              <a:ext cx="315615" cy="501382"/>
            </a:xfrm>
            <a:custGeom>
              <a:avLst/>
              <a:gdLst/>
              <a:ahLst/>
              <a:cxnLst/>
              <a:rect l="l" t="t" r="r" b="b"/>
              <a:pathLst>
                <a:path w="4620" h="7339" extrusionOk="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5247754" y="2113159"/>
              <a:ext cx="108553" cy="329290"/>
            </a:xfrm>
            <a:custGeom>
              <a:avLst/>
              <a:gdLst/>
              <a:ahLst/>
              <a:cxnLst/>
              <a:rect l="l" t="t" r="r" b="b"/>
              <a:pathLst>
                <a:path w="1589" h="4820" extrusionOk="0">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5461037" y="1913744"/>
              <a:ext cx="525069" cy="557198"/>
            </a:xfrm>
            <a:custGeom>
              <a:avLst/>
              <a:gdLst/>
              <a:ahLst/>
              <a:cxnLst/>
              <a:rect l="l" t="t" r="r" b="b"/>
              <a:pathLst>
                <a:path w="7686" h="8156" extrusionOk="0">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5461037" y="2071349"/>
              <a:ext cx="525069" cy="400546"/>
            </a:xfrm>
            <a:custGeom>
              <a:avLst/>
              <a:gdLst/>
              <a:ahLst/>
              <a:cxnLst/>
              <a:rect l="l" t="t" r="r" b="b"/>
              <a:pathLst>
                <a:path w="7686" h="5863" extrusionOk="0">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5767776" y="1946126"/>
              <a:ext cx="149746" cy="131511"/>
            </a:xfrm>
            <a:custGeom>
              <a:avLst/>
              <a:gdLst/>
              <a:ahLst/>
              <a:cxnLst/>
              <a:rect l="l" t="t" r="r" b="b"/>
              <a:pathLst>
                <a:path w="2192" h="1925" extrusionOk="0">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5625610" y="1813797"/>
              <a:ext cx="78631" cy="27805"/>
            </a:xfrm>
            <a:custGeom>
              <a:avLst/>
              <a:gdLst/>
              <a:ahLst/>
              <a:cxnLst/>
              <a:rect l="l" t="t" r="r" b="b"/>
              <a:pathLst>
                <a:path w="1151" h="407" extrusionOk="0">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5586944" y="1692195"/>
              <a:ext cx="61210" cy="20085"/>
            </a:xfrm>
            <a:custGeom>
              <a:avLst/>
              <a:gdLst/>
              <a:ahLst/>
              <a:cxnLst/>
              <a:rect l="l" t="t" r="r" b="b"/>
              <a:pathLst>
                <a:path w="896" h="294" extrusionOk="0">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5694200" y="1691990"/>
              <a:ext cx="45020" cy="18992"/>
            </a:xfrm>
            <a:custGeom>
              <a:avLst/>
              <a:gdLst/>
              <a:ahLst/>
              <a:cxnLst/>
              <a:rect l="l" t="t" r="r" b="b"/>
              <a:pathLst>
                <a:path w="659" h="278" extrusionOk="0">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5660520" y="1760784"/>
              <a:ext cx="29854" cy="42015"/>
            </a:xfrm>
            <a:custGeom>
              <a:avLst/>
              <a:gdLst/>
              <a:ahLst/>
              <a:cxnLst/>
              <a:rect l="l" t="t" r="r" b="b"/>
              <a:pathLst>
                <a:path w="437" h="615" extrusionOk="0">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5609420" y="1739401"/>
              <a:ext cx="21109" cy="19197"/>
            </a:xfrm>
            <a:custGeom>
              <a:avLst/>
              <a:gdLst/>
              <a:ahLst/>
              <a:cxnLst/>
              <a:rect l="l" t="t" r="r" b="b"/>
              <a:pathLst>
                <a:path w="309" h="281" extrusionOk="0">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5699802" y="1738171"/>
              <a:ext cx="21929" cy="20085"/>
            </a:xfrm>
            <a:custGeom>
              <a:avLst/>
              <a:gdLst/>
              <a:ahLst/>
              <a:cxnLst/>
              <a:rect l="l" t="t" r="r" b="b"/>
              <a:pathLst>
                <a:path w="321" h="294" extrusionOk="0">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5701715" y="2284632"/>
              <a:ext cx="395407" cy="352108"/>
            </a:xfrm>
            <a:custGeom>
              <a:avLst/>
              <a:gdLst/>
              <a:ahLst/>
              <a:cxnLst/>
              <a:rect l="l" t="t" r="r" b="b"/>
              <a:pathLst>
                <a:path w="5788" h="5154" extrusionOk="0">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5564536" y="2132492"/>
              <a:ext cx="358039" cy="330452"/>
            </a:xfrm>
            <a:custGeom>
              <a:avLst/>
              <a:gdLst/>
              <a:ahLst/>
              <a:cxnLst/>
              <a:rect l="l" t="t" r="r" b="b"/>
              <a:pathLst>
                <a:path w="5241" h="4837" extrusionOk="0">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5600402" y="2150938"/>
              <a:ext cx="76854" cy="93732"/>
            </a:xfrm>
            <a:custGeom>
              <a:avLst/>
              <a:gdLst/>
              <a:ahLst/>
              <a:cxnLst/>
              <a:rect l="l" t="t" r="r" b="b"/>
              <a:pathLst>
                <a:path w="1125" h="1372" extrusionOk="0">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5586465" y="2183456"/>
              <a:ext cx="74327" cy="83689"/>
            </a:xfrm>
            <a:custGeom>
              <a:avLst/>
              <a:gdLst/>
              <a:ahLst/>
              <a:cxnLst/>
              <a:rect l="l" t="t" r="r" b="b"/>
              <a:pathLst>
                <a:path w="1088" h="1225" extrusionOk="0">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5583254" y="2222943"/>
              <a:ext cx="58819" cy="66610"/>
            </a:xfrm>
            <a:custGeom>
              <a:avLst/>
              <a:gdLst/>
              <a:ahLst/>
              <a:cxnLst/>
              <a:rect l="l" t="t" r="r" b="b"/>
              <a:pathLst>
                <a:path w="861" h="975" extrusionOk="0">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5101831" y="2320772"/>
              <a:ext cx="456549" cy="245328"/>
            </a:xfrm>
            <a:custGeom>
              <a:avLst/>
              <a:gdLst/>
              <a:ahLst/>
              <a:cxnLst/>
              <a:rect l="l" t="t" r="r" b="b"/>
              <a:pathLst>
                <a:path w="6683" h="3591" extrusionOk="0">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5422848" y="2245419"/>
              <a:ext cx="328800" cy="235012"/>
            </a:xfrm>
            <a:custGeom>
              <a:avLst/>
              <a:gdLst/>
              <a:ahLst/>
              <a:cxnLst/>
              <a:rect l="l" t="t" r="r" b="b"/>
              <a:pathLst>
                <a:path w="4813" h="3440" extrusionOk="0">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5654986" y="2263796"/>
              <a:ext cx="83071" cy="63809"/>
            </a:xfrm>
            <a:custGeom>
              <a:avLst/>
              <a:gdLst/>
              <a:ahLst/>
              <a:cxnLst/>
              <a:rect l="l" t="t" r="r" b="b"/>
              <a:pathLst>
                <a:path w="1216" h="934" extrusionOk="0">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5665097" y="2292694"/>
              <a:ext cx="76854" cy="56157"/>
            </a:xfrm>
            <a:custGeom>
              <a:avLst/>
              <a:gdLst/>
              <a:ahLst/>
              <a:cxnLst/>
              <a:rect l="l" t="t" r="r" b="b"/>
              <a:pathLst>
                <a:path w="1125" h="822" extrusionOk="0">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5675071" y="2326373"/>
              <a:ext cx="61893" cy="44953"/>
            </a:xfrm>
            <a:custGeom>
              <a:avLst/>
              <a:gdLst/>
              <a:ahLst/>
              <a:cxnLst/>
              <a:rect l="l" t="t" r="r" b="b"/>
              <a:pathLst>
                <a:path w="906" h="658" extrusionOk="0">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5539601" y="2918128"/>
              <a:ext cx="188344" cy="811953"/>
            </a:xfrm>
            <a:custGeom>
              <a:avLst/>
              <a:gdLst/>
              <a:ahLst/>
              <a:cxnLst/>
              <a:rect l="l" t="t" r="r" b="b"/>
              <a:pathLst>
                <a:path w="2757" h="11885" fill="none" extrusionOk="0">
                  <a:moveTo>
                    <a:pt x="2757" y="1"/>
                  </a:moveTo>
                  <a:lnTo>
                    <a:pt x="0" y="11885"/>
                  </a:lnTo>
                </a:path>
              </a:pathLst>
            </a:custGeom>
            <a:noFill/>
            <a:ln w="5475" cap="flat" cmpd="sng">
              <a:solidFill>
                <a:srgbClr val="1E1F35"/>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1"/>
          <p:cNvGrpSpPr/>
          <p:nvPr/>
        </p:nvGrpSpPr>
        <p:grpSpPr>
          <a:xfrm>
            <a:off x="6931450" y="1364100"/>
            <a:ext cx="1070636" cy="3240352"/>
            <a:chOff x="6569500" y="1364100"/>
            <a:chExt cx="1070636" cy="3240352"/>
          </a:xfrm>
        </p:grpSpPr>
        <p:sp>
          <p:nvSpPr>
            <p:cNvPr id="2285" name="Google Shape;2285;p61"/>
            <p:cNvSpPr/>
            <p:nvPr/>
          </p:nvSpPr>
          <p:spPr>
            <a:xfrm>
              <a:off x="7023231" y="1685995"/>
              <a:ext cx="205249" cy="198628"/>
            </a:xfrm>
            <a:custGeom>
              <a:avLst/>
              <a:gdLst/>
              <a:ahLst/>
              <a:cxnLst/>
              <a:rect l="l" t="t" r="r" b="b"/>
              <a:pathLst>
                <a:path w="2849" h="2757" extrusionOk="0">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7033821" y="1685995"/>
              <a:ext cx="171029" cy="127376"/>
            </a:xfrm>
            <a:custGeom>
              <a:avLst/>
              <a:gdLst/>
              <a:ahLst/>
              <a:cxnLst/>
              <a:rect l="l" t="t" r="r" b="b"/>
              <a:pathLst>
                <a:path w="2374" h="1768" extrusionOk="0">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6968046" y="1422672"/>
              <a:ext cx="285432" cy="349490"/>
            </a:xfrm>
            <a:custGeom>
              <a:avLst/>
              <a:gdLst/>
              <a:ahLst/>
              <a:cxnLst/>
              <a:rect l="l" t="t" r="r" b="b"/>
              <a:pathLst>
                <a:path w="3962" h="4851" extrusionOk="0">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7175819" y="1499256"/>
              <a:ext cx="69809" cy="102664"/>
            </a:xfrm>
            <a:custGeom>
              <a:avLst/>
              <a:gdLst/>
              <a:ahLst/>
              <a:cxnLst/>
              <a:rect l="l" t="t" r="r" b="b"/>
              <a:pathLst>
                <a:path w="969" h="1425" extrusionOk="0">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6943046" y="1364100"/>
              <a:ext cx="324912" cy="191784"/>
            </a:xfrm>
            <a:custGeom>
              <a:avLst/>
              <a:gdLst/>
              <a:ahLst/>
              <a:cxnLst/>
              <a:rect l="l" t="t" r="r" b="b"/>
              <a:pathLst>
                <a:path w="4510" h="2662" extrusionOk="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7070636" y="1395367"/>
              <a:ext cx="135512" cy="114119"/>
            </a:xfrm>
            <a:custGeom>
              <a:avLst/>
              <a:gdLst/>
              <a:ahLst/>
              <a:cxnLst/>
              <a:rect l="l" t="t" r="r" b="b"/>
              <a:pathLst>
                <a:path w="1881" h="1584" extrusionOk="0">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7110044" y="1447960"/>
              <a:ext cx="111882" cy="28458"/>
            </a:xfrm>
            <a:custGeom>
              <a:avLst/>
              <a:gdLst/>
              <a:ahLst/>
              <a:cxnLst/>
              <a:rect l="l" t="t" r="r" b="b"/>
              <a:pathLst>
                <a:path w="1553" h="395" extrusionOk="0">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6962786" y="1445294"/>
              <a:ext cx="51366" cy="73774"/>
            </a:xfrm>
            <a:custGeom>
              <a:avLst/>
              <a:gdLst/>
              <a:ahLst/>
              <a:cxnLst/>
              <a:rect l="l" t="t" r="r" b="b"/>
              <a:pathLst>
                <a:path w="713" h="1024" extrusionOk="0">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7074526" y="1525552"/>
              <a:ext cx="64550" cy="21109"/>
            </a:xfrm>
            <a:custGeom>
              <a:avLst/>
              <a:gdLst/>
              <a:ahLst/>
              <a:cxnLst/>
              <a:rect l="l" t="t" r="r" b="b"/>
              <a:pathLst>
                <a:path w="896" h="293" extrusionOk="0">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6978564" y="1524255"/>
              <a:ext cx="47404" cy="19740"/>
            </a:xfrm>
            <a:custGeom>
              <a:avLst/>
              <a:gdLst/>
              <a:ahLst/>
              <a:cxnLst/>
              <a:rect l="l" t="t" r="r" b="b"/>
              <a:pathLst>
                <a:path w="658" h="274" extrusionOk="0">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7092969" y="1575335"/>
              <a:ext cx="22405" cy="21325"/>
            </a:xfrm>
            <a:custGeom>
              <a:avLst/>
              <a:gdLst/>
              <a:ahLst/>
              <a:cxnLst/>
              <a:rect l="l" t="t" r="r" b="b"/>
              <a:pathLst>
                <a:path w="311" h="296" extrusionOk="0">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6997583" y="1573678"/>
              <a:ext cx="22982" cy="20605"/>
            </a:xfrm>
            <a:custGeom>
              <a:avLst/>
              <a:gdLst/>
              <a:ahLst/>
              <a:cxnLst/>
              <a:rect l="l" t="t" r="r" b="b"/>
              <a:pathLst>
                <a:path w="319" h="286" extrusionOk="0">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6747088" y="2632950"/>
              <a:ext cx="756302" cy="1824179"/>
            </a:xfrm>
            <a:custGeom>
              <a:avLst/>
              <a:gdLst/>
              <a:ahLst/>
              <a:cxnLst/>
              <a:rect l="l" t="t" r="r" b="b"/>
              <a:pathLst>
                <a:path w="10498" h="25320" extrusionOk="0">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6881233" y="2632950"/>
              <a:ext cx="503793" cy="59221"/>
            </a:xfrm>
            <a:custGeom>
              <a:avLst/>
              <a:gdLst/>
              <a:ahLst/>
              <a:cxnLst/>
              <a:rect l="l" t="t" r="r" b="b"/>
              <a:pathLst>
                <a:path w="6993" h="822" extrusionOk="0">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7262632" y="2632950"/>
              <a:ext cx="14553" cy="85517"/>
            </a:xfrm>
            <a:custGeom>
              <a:avLst/>
              <a:gdLst/>
              <a:ahLst/>
              <a:cxnLst/>
              <a:rect l="l" t="t" r="r" b="b"/>
              <a:pathLst>
                <a:path w="202" h="1187" extrusionOk="0">
                  <a:moveTo>
                    <a:pt x="0" y="0"/>
                  </a:moveTo>
                  <a:lnTo>
                    <a:pt x="37" y="822"/>
                  </a:lnTo>
                  <a:lnTo>
                    <a:pt x="55" y="1187"/>
                  </a:lnTo>
                  <a:lnTo>
                    <a:pt x="201" y="1187"/>
                  </a:lnTo>
                  <a:lnTo>
                    <a:pt x="183" y="822"/>
                  </a:lnTo>
                  <a:lnTo>
                    <a:pt x="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6915454" y="2632950"/>
              <a:ext cx="14481" cy="85517"/>
            </a:xfrm>
            <a:custGeom>
              <a:avLst/>
              <a:gdLst/>
              <a:ahLst/>
              <a:cxnLst/>
              <a:rect l="l" t="t" r="r" b="b"/>
              <a:pathLst>
                <a:path w="201" h="1187" extrusionOk="0">
                  <a:moveTo>
                    <a:pt x="55" y="0"/>
                  </a:moveTo>
                  <a:lnTo>
                    <a:pt x="18" y="822"/>
                  </a:lnTo>
                  <a:lnTo>
                    <a:pt x="0" y="1187"/>
                  </a:lnTo>
                  <a:lnTo>
                    <a:pt x="146" y="1187"/>
                  </a:lnTo>
                  <a:lnTo>
                    <a:pt x="164" y="822"/>
                  </a:ln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7061414" y="3114280"/>
              <a:ext cx="21108" cy="1331031"/>
            </a:xfrm>
            <a:custGeom>
              <a:avLst/>
              <a:gdLst/>
              <a:ahLst/>
              <a:cxnLst/>
              <a:rect l="l" t="t" r="r" b="b"/>
              <a:pathLst>
                <a:path w="293" h="18475" extrusionOk="0">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7361260" y="2037501"/>
              <a:ext cx="278877" cy="441780"/>
            </a:xfrm>
            <a:custGeom>
              <a:avLst/>
              <a:gdLst/>
              <a:ahLst/>
              <a:cxnLst/>
              <a:rect l="l" t="t" r="r" b="b"/>
              <a:pathLst>
                <a:path w="3871" h="6132" extrusionOk="0">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6569500" y="1834047"/>
              <a:ext cx="446519" cy="578017"/>
            </a:xfrm>
            <a:custGeom>
              <a:avLst/>
              <a:gdLst/>
              <a:ahLst/>
              <a:cxnLst/>
              <a:rect l="l" t="t" r="r" b="b"/>
              <a:pathLst>
                <a:path w="6198" h="8023" extrusionOk="0">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6616905" y="1817333"/>
              <a:ext cx="438018" cy="517139"/>
            </a:xfrm>
            <a:custGeom>
              <a:avLst/>
              <a:gdLst/>
              <a:ahLst/>
              <a:cxnLst/>
              <a:rect l="l" t="t" r="r" b="b"/>
              <a:pathLst>
                <a:path w="6080" h="7178" extrusionOk="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6758903" y="1774106"/>
              <a:ext cx="714229" cy="1241840"/>
            </a:xfrm>
            <a:custGeom>
              <a:avLst/>
              <a:gdLst/>
              <a:ahLst/>
              <a:cxnLst/>
              <a:rect l="l" t="t" r="r" b="b"/>
              <a:pathLst>
                <a:path w="9914" h="17237" extrusionOk="0">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6569500" y="2325680"/>
              <a:ext cx="293357" cy="448048"/>
            </a:xfrm>
            <a:custGeom>
              <a:avLst/>
              <a:gdLst/>
              <a:ahLst/>
              <a:cxnLst/>
              <a:rect l="l" t="t" r="r" b="b"/>
              <a:pathLst>
                <a:path w="4072" h="6219" extrusionOk="0">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7300743" y="2386990"/>
              <a:ext cx="339392" cy="390700"/>
            </a:xfrm>
            <a:custGeom>
              <a:avLst/>
              <a:gdLst/>
              <a:ahLst/>
              <a:cxnLst/>
              <a:rect l="l" t="t" r="r" b="b"/>
              <a:pathLst>
                <a:path w="4711" h="5423" extrusionOk="0">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7152693" y="2731579"/>
              <a:ext cx="187599" cy="157202"/>
            </a:xfrm>
            <a:custGeom>
              <a:avLst/>
              <a:gdLst/>
              <a:ahLst/>
              <a:cxnLst/>
              <a:rect l="l" t="t" r="r" b="b"/>
              <a:pathLst>
                <a:path w="2604" h="2182" extrusionOk="0">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7265226" y="1841180"/>
              <a:ext cx="365688" cy="477514"/>
            </a:xfrm>
            <a:custGeom>
              <a:avLst/>
              <a:gdLst/>
              <a:ahLst/>
              <a:cxnLst/>
              <a:rect l="l" t="t" r="r" b="b"/>
              <a:pathLst>
                <a:path w="5076" h="6628" extrusionOk="0">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6818123" y="2728914"/>
              <a:ext cx="187599" cy="157562"/>
            </a:xfrm>
            <a:custGeom>
              <a:avLst/>
              <a:gdLst/>
              <a:ahLst/>
              <a:cxnLst/>
              <a:rect l="l" t="t" r="r" b="b"/>
              <a:pathLst>
                <a:path w="2604" h="2187" extrusionOk="0">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7139005" y="2703914"/>
              <a:ext cx="218361" cy="261739"/>
            </a:xfrm>
            <a:custGeom>
              <a:avLst/>
              <a:gdLst/>
              <a:ahLst/>
              <a:cxnLst/>
              <a:rect l="l" t="t" r="r" b="b"/>
              <a:pathLst>
                <a:path w="3031" h="3633" extrusionOk="0">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6816754" y="2692099"/>
              <a:ext cx="240766" cy="251293"/>
            </a:xfrm>
            <a:custGeom>
              <a:avLst/>
              <a:gdLst/>
              <a:ahLst/>
              <a:cxnLst/>
              <a:rect l="l" t="t" r="r" b="b"/>
              <a:pathLst>
                <a:path w="3342" h="3488" extrusionOk="0">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6598462" y="4457048"/>
              <a:ext cx="473535" cy="147404"/>
            </a:xfrm>
            <a:custGeom>
              <a:avLst/>
              <a:gdLst/>
              <a:ahLst/>
              <a:cxnLst/>
              <a:rect l="l" t="t" r="r" b="b"/>
              <a:pathLst>
                <a:path w="6573" h="2046" extrusionOk="0">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6969342" y="4457048"/>
              <a:ext cx="474832" cy="147404"/>
            </a:xfrm>
            <a:custGeom>
              <a:avLst/>
              <a:gdLst/>
              <a:ahLst/>
              <a:cxnLst/>
              <a:rect l="l" t="t" r="r" b="b"/>
              <a:pathLst>
                <a:path w="6591" h="2046" extrusionOk="0">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7001042" y="1691111"/>
              <a:ext cx="82921" cy="29322"/>
            </a:xfrm>
            <a:custGeom>
              <a:avLst/>
              <a:gdLst/>
              <a:ahLst/>
              <a:cxnLst/>
              <a:rect l="l" t="t" r="r" b="b"/>
              <a:pathLst>
                <a:path w="1151" h="407" extrusionOk="0">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7029391" y="1616112"/>
              <a:ext cx="31266" cy="42939"/>
            </a:xfrm>
            <a:custGeom>
              <a:avLst/>
              <a:gdLst/>
              <a:ahLst/>
              <a:cxnLst/>
              <a:rect l="l" t="t" r="r" b="b"/>
              <a:pathLst>
                <a:path w="434" h="596" extrusionOk="0">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61"/>
          <p:cNvSpPr/>
          <p:nvPr/>
        </p:nvSpPr>
        <p:spPr>
          <a:xfrm>
            <a:off x="1019175"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1712260"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2405344" y="3161950"/>
            <a:ext cx="558000" cy="55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61"/>
          <p:cNvGrpSpPr/>
          <p:nvPr/>
        </p:nvGrpSpPr>
        <p:grpSpPr>
          <a:xfrm>
            <a:off x="2523499" y="3356304"/>
            <a:ext cx="321691" cy="321691"/>
            <a:chOff x="1379798" y="1723250"/>
            <a:chExt cx="397887" cy="397887"/>
          </a:xfrm>
        </p:grpSpPr>
        <p:sp>
          <p:nvSpPr>
            <p:cNvPr id="2321" name="Google Shape;2321;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61"/>
          <p:cNvGrpSpPr/>
          <p:nvPr/>
        </p:nvGrpSpPr>
        <p:grpSpPr>
          <a:xfrm>
            <a:off x="1137321" y="3280104"/>
            <a:ext cx="321708" cy="321691"/>
            <a:chOff x="266768" y="1721375"/>
            <a:chExt cx="397907" cy="397887"/>
          </a:xfrm>
        </p:grpSpPr>
        <p:sp>
          <p:nvSpPr>
            <p:cNvPr id="2326" name="Google Shape;2326;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61"/>
          <p:cNvGrpSpPr/>
          <p:nvPr/>
        </p:nvGrpSpPr>
        <p:grpSpPr>
          <a:xfrm>
            <a:off x="1830422" y="3280104"/>
            <a:ext cx="321674" cy="321691"/>
            <a:chOff x="864491" y="1723250"/>
            <a:chExt cx="397866" cy="397887"/>
          </a:xfrm>
        </p:grpSpPr>
        <p:sp>
          <p:nvSpPr>
            <p:cNvPr id="2329" name="Google Shape;2329;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61"/>
          <p:cNvSpPr txBox="1"/>
          <p:nvPr/>
        </p:nvSpPr>
        <p:spPr>
          <a:xfrm>
            <a:off x="1019175" y="4357850"/>
            <a:ext cx="3422400" cy="24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b="1">
                <a:solidFill>
                  <a:srgbClr val="434343"/>
                </a:solidFill>
                <a:latin typeface="Montserrat"/>
                <a:ea typeface="Montserrat"/>
                <a:cs typeface="Montserrat"/>
                <a:sym typeface="Montserrat"/>
              </a:rPr>
              <a:t>Please keep this slide for attribution</a:t>
            </a:r>
            <a:endParaRPr sz="1500" b="1">
              <a:latin typeface="Montserrat"/>
              <a:ea typeface="Montserrat"/>
              <a:cs typeface="Montserrat"/>
              <a:sym typeface="Montserrat"/>
            </a:endParaRPr>
          </a:p>
        </p:txBody>
      </p:sp>
    </p:spTree>
    <p:extLst>
      <p:ext uri="{BB962C8B-B14F-4D97-AF65-F5344CB8AC3E}">
        <p14:creationId xmlns:p14="http://schemas.microsoft.com/office/powerpoint/2010/main" val="36101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738325" y="1483602"/>
            <a:ext cx="4679737" cy="2698500"/>
          </a:xfrm>
          <a:prstGeom prst="rect">
            <a:avLst/>
          </a:prstGeom>
        </p:spPr>
        <p:txBody>
          <a:bodyPr spcFirstLastPara="1" wrap="square" lIns="91425" tIns="91425" rIns="91425" bIns="91425" anchor="t" anchorCtr="0">
            <a:noAutofit/>
          </a:bodyPr>
          <a:lstStyle/>
          <a:p>
            <a:pPr marL="285750" lvl="0" indent="-285750" algn="l" rtl="0">
              <a:spcBef>
                <a:spcPts val="600"/>
              </a:spcBef>
              <a:buFont typeface="Arial" panose="020B0604020202020204" pitchFamily="34" charset="0"/>
              <a:buChar char="•"/>
            </a:pPr>
            <a:r>
              <a:rPr lang="en-US" dirty="0"/>
              <a:t>Publisher</a:t>
            </a:r>
          </a:p>
          <a:p>
            <a:pPr marL="285750" lvl="0" indent="-285750" algn="l" rtl="0">
              <a:spcBef>
                <a:spcPts val="600"/>
              </a:spcBef>
              <a:buFont typeface="Arial" panose="020B0604020202020204" pitchFamily="34" charset="0"/>
              <a:buChar char="•"/>
            </a:pPr>
            <a:r>
              <a:rPr lang="en-US" dirty="0"/>
              <a:t>Journal</a:t>
            </a:r>
          </a:p>
          <a:p>
            <a:pPr marL="285750" lvl="0" indent="-285750" algn="l" rtl="0">
              <a:spcBef>
                <a:spcPts val="600"/>
              </a:spcBef>
              <a:buFont typeface="Arial" panose="020B0604020202020204" pitchFamily="34" charset="0"/>
              <a:buChar char="•"/>
            </a:pPr>
            <a:r>
              <a:rPr lang="en-US" dirty="0"/>
              <a:t>Open Access</a:t>
            </a:r>
          </a:p>
          <a:p>
            <a:pPr marL="285750" lvl="0" indent="-285750" algn="l" rtl="0">
              <a:spcBef>
                <a:spcPts val="600"/>
              </a:spcBef>
              <a:buFont typeface="Arial" panose="020B0604020202020204" pitchFamily="34" charset="0"/>
              <a:buChar char="•"/>
            </a:pPr>
            <a:r>
              <a:rPr lang="en-US" dirty="0"/>
              <a:t>DOI</a:t>
            </a:r>
          </a:p>
          <a:p>
            <a:pPr marL="285750" lvl="0" indent="-285750" algn="l" rtl="0">
              <a:spcBef>
                <a:spcPts val="600"/>
              </a:spcBef>
              <a:buFont typeface="Arial" panose="020B0604020202020204" pitchFamily="34" charset="0"/>
              <a:buChar char="•"/>
            </a:pPr>
            <a:r>
              <a:rPr lang="en-US" dirty="0"/>
              <a:t>ORCID</a:t>
            </a:r>
          </a:p>
          <a:p>
            <a:pPr marL="285750" lvl="0" indent="-285750" algn="l" rtl="0">
              <a:spcBef>
                <a:spcPts val="600"/>
              </a:spcBef>
              <a:buFont typeface="Arial" panose="020B0604020202020204" pitchFamily="34" charset="0"/>
              <a:buChar char="•"/>
            </a:pPr>
            <a:r>
              <a:rPr lang="en-US" dirty="0"/>
              <a:t>ISBN/ISSN</a:t>
            </a:r>
          </a:p>
          <a:p>
            <a:pPr marL="285750" lvl="0" indent="-285750" algn="l" rtl="0">
              <a:spcBef>
                <a:spcPts val="600"/>
              </a:spcBef>
              <a:buFont typeface="Arial" panose="020B0604020202020204" pitchFamily="34" charset="0"/>
              <a:buChar char="•"/>
            </a:pPr>
            <a:r>
              <a:rPr lang="en-US" dirty="0"/>
              <a:t>WOS - Scopus</a:t>
            </a:r>
          </a:p>
          <a:p>
            <a:pPr marL="285750" lvl="0" indent="-285750" algn="l" rtl="0">
              <a:spcBef>
                <a:spcPts val="600"/>
              </a:spcBef>
              <a:buFont typeface="Arial" panose="020B0604020202020204" pitchFamily="34" charset="0"/>
              <a:buChar char="•"/>
            </a:pPr>
            <a:r>
              <a:rPr lang="en-US" dirty="0"/>
              <a:t>IF</a:t>
            </a:r>
          </a:p>
          <a:p>
            <a:pPr marL="285750" lvl="0" indent="-285750" algn="l" rtl="0">
              <a:spcBef>
                <a:spcPts val="600"/>
              </a:spcBef>
              <a:buFont typeface="Arial" panose="020B0604020202020204" pitchFamily="34" charset="0"/>
              <a:buChar char="•"/>
            </a:pPr>
            <a:r>
              <a:rPr lang="en-US" dirty="0"/>
              <a:t>Mức độ chứng cứ và các loại TLTK</a:t>
            </a:r>
          </a:p>
          <a:p>
            <a:pPr marL="285750" lvl="0" indent="-285750" algn="l" rtl="0">
              <a:spcBef>
                <a:spcPts val="600"/>
              </a:spcBef>
              <a:buFont typeface="Arial" panose="020B0604020202020204" pitchFamily="34" charset="0"/>
              <a:buChar char="•"/>
            </a:pPr>
            <a:endParaRPr lang="en-US" dirty="0"/>
          </a:p>
        </p:txBody>
      </p:sp>
      <p:sp>
        <p:nvSpPr>
          <p:cNvPr id="710" name="Google Shape;710;p41"/>
          <p:cNvSpPr txBox="1">
            <a:spLocks noGrp="1"/>
          </p:cNvSpPr>
          <p:nvPr>
            <p:ph type="title"/>
          </p:nvPr>
        </p:nvSpPr>
        <p:spPr>
          <a:xfrm>
            <a:off x="714300" y="712001"/>
            <a:ext cx="4407534"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MỘT SỐ THUẬT NGỮ</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6" name="TextBox 125">
            <a:extLst>
              <a:ext uri="{FF2B5EF4-FFF2-40B4-BE49-F238E27FC236}">
                <a16:creationId xmlns:a16="http://schemas.microsoft.com/office/drawing/2014/main" id="{88285D6A-F161-0CBF-DBEF-3FE234373D01}"/>
              </a:ext>
            </a:extLst>
          </p:cNvPr>
          <p:cNvSpPr txBox="1"/>
          <p:nvPr/>
        </p:nvSpPr>
        <p:spPr>
          <a:xfrm>
            <a:off x="8736138" y="4756196"/>
            <a:ext cx="276293" cy="307777"/>
          </a:xfrm>
          <a:prstGeom prst="rect">
            <a:avLst/>
          </a:prstGeom>
          <a:noFill/>
        </p:spPr>
        <p:txBody>
          <a:bodyPr wrap="square" rtlCol="0">
            <a:spAutoFit/>
          </a:bodyPr>
          <a:lstStyle/>
          <a:p>
            <a:fld id="{5A75DE7C-BFDE-4AC0-B8BC-F0DEA2954097}" type="slidenum">
              <a:rPr lang="en-US" smtClean="0"/>
              <a:t>6</a:t>
            </a:fld>
            <a:endParaRPr lang="en-US" dirty="0"/>
          </a:p>
        </p:txBody>
      </p:sp>
    </p:spTree>
    <p:extLst>
      <p:ext uri="{BB962C8B-B14F-4D97-AF65-F5344CB8AC3E}">
        <p14:creationId xmlns:p14="http://schemas.microsoft.com/office/powerpoint/2010/main" val="1135823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41"/>
          <p:cNvSpPr txBox="1">
            <a:spLocks noGrp="1"/>
          </p:cNvSpPr>
          <p:nvPr>
            <p:ph type="title"/>
          </p:nvPr>
        </p:nvSpPr>
        <p:spPr>
          <a:xfrm>
            <a:off x="336575" y="515101"/>
            <a:ext cx="5150791"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TÀI LIỆU HỌC THUẬT</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 name="TextBox 10">
            <a:extLst>
              <a:ext uri="{FF2B5EF4-FFF2-40B4-BE49-F238E27FC236}">
                <a16:creationId xmlns:a16="http://schemas.microsoft.com/office/drawing/2014/main" id="{CEFA9FB3-7AE2-BD4F-3758-C2200CCBDDD5}"/>
              </a:ext>
            </a:extLst>
          </p:cNvPr>
          <p:cNvSpPr txBox="1"/>
          <p:nvPr/>
        </p:nvSpPr>
        <p:spPr>
          <a:xfrm>
            <a:off x="8736138" y="4756196"/>
            <a:ext cx="276293" cy="307777"/>
          </a:xfrm>
          <a:prstGeom prst="rect">
            <a:avLst/>
          </a:prstGeom>
          <a:noFill/>
        </p:spPr>
        <p:txBody>
          <a:bodyPr wrap="square" rtlCol="0">
            <a:spAutoFit/>
          </a:bodyPr>
          <a:lstStyle/>
          <a:p>
            <a:fld id="{5A75DE7C-BFDE-4AC0-B8BC-F0DEA2954097}" type="slidenum">
              <a:rPr lang="en-US" smtClean="0"/>
              <a:t>7</a:t>
            </a:fld>
            <a:endParaRPr lang="en-US" dirty="0"/>
          </a:p>
        </p:txBody>
      </p:sp>
      <p:sp>
        <p:nvSpPr>
          <p:cNvPr id="4" name="Rectangle 2">
            <a:extLst>
              <a:ext uri="{FF2B5EF4-FFF2-40B4-BE49-F238E27FC236}">
                <a16:creationId xmlns:a16="http://schemas.microsoft.com/office/drawing/2014/main" id="{BAEAD502-BE96-C86F-472C-20F411D9F643}"/>
              </a:ext>
            </a:extLst>
          </p:cNvPr>
          <p:cNvSpPr txBox="1">
            <a:spLocks noChangeArrowheads="1"/>
          </p:cNvSpPr>
          <p:nvPr/>
        </p:nvSpPr>
        <p:spPr>
          <a:xfrm>
            <a:off x="457200" y="1037286"/>
            <a:ext cx="4352080" cy="21819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ltLang="en-US" b="1" dirty="0"/>
              <a:t>Academic</a:t>
            </a:r>
          </a:p>
          <a:p>
            <a:pPr lvl="1"/>
            <a:r>
              <a:rPr lang="en-GB" altLang="en-US" b="1" dirty="0">
                <a:solidFill>
                  <a:srgbClr val="00B050"/>
                </a:solidFill>
              </a:rPr>
              <a:t>Peer reviewed</a:t>
            </a:r>
          </a:p>
          <a:p>
            <a:pPr marL="285750" lvl="1" indent="-285750">
              <a:buFont typeface="Arial" panose="020B0604020202020204" pitchFamily="34" charset="0"/>
              <a:buChar char="•"/>
            </a:pPr>
            <a:r>
              <a:rPr lang="en-GB" altLang="en-US" dirty="0"/>
              <a:t>Original papers</a:t>
            </a:r>
          </a:p>
          <a:p>
            <a:pPr marL="285750" lvl="1" indent="-285750">
              <a:buFont typeface="Arial" panose="020B0604020202020204" pitchFamily="34" charset="0"/>
              <a:buChar char="•"/>
            </a:pPr>
            <a:r>
              <a:rPr lang="en-GB" altLang="en-US" dirty="0"/>
              <a:t>Review papers</a:t>
            </a:r>
          </a:p>
          <a:p>
            <a:pPr marL="285750" lvl="1" indent="-285750">
              <a:buFont typeface="Arial" panose="020B0604020202020204" pitchFamily="34" charset="0"/>
              <a:buChar char="•"/>
            </a:pPr>
            <a:r>
              <a:rPr lang="en-GB" altLang="en-US" dirty="0"/>
              <a:t>Letter to editorial board</a:t>
            </a:r>
          </a:p>
          <a:p>
            <a:r>
              <a:rPr lang="en-GB" altLang="en-US" b="1" dirty="0"/>
              <a:t>Non-academic</a:t>
            </a:r>
          </a:p>
          <a:p>
            <a:pPr marL="285750" lvl="2" indent="-285750">
              <a:buFont typeface="Arial" panose="020B0604020202020204" pitchFamily="34" charset="0"/>
              <a:buChar char="•"/>
            </a:pPr>
            <a:r>
              <a:rPr lang="en-GB" altLang="en-US" dirty="0"/>
              <a:t>Magazines</a:t>
            </a:r>
          </a:p>
          <a:p>
            <a:pPr marL="285750" lvl="2" indent="-285750">
              <a:buFont typeface="Arial" panose="020B0604020202020204" pitchFamily="34" charset="0"/>
              <a:buChar char="•"/>
            </a:pPr>
            <a:r>
              <a:rPr lang="en-GB" altLang="en-US" dirty="0"/>
              <a:t>Newspapers</a:t>
            </a:r>
          </a:p>
          <a:p>
            <a:endParaRPr lang="en-GB" altLang="en-US" dirty="0"/>
          </a:p>
        </p:txBody>
      </p:sp>
      <p:sp>
        <p:nvSpPr>
          <p:cNvPr id="5" name="Slide Number Placeholder 4">
            <a:extLst>
              <a:ext uri="{FF2B5EF4-FFF2-40B4-BE49-F238E27FC236}">
                <a16:creationId xmlns:a16="http://schemas.microsoft.com/office/drawing/2014/main" id="{FE81A2E7-322A-BE87-7720-9FA3F4FACE84}"/>
              </a:ext>
            </a:extLst>
          </p:cNvPr>
          <p:cNvSpPr txBox="1">
            <a:spLocks/>
          </p:cNvSpPr>
          <p:nvPr/>
        </p:nvSpPr>
        <p:spPr>
          <a:xfrm>
            <a:off x="8261350" y="6594823"/>
            <a:ext cx="490538" cy="215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46775281-D432-4803-A025-31EAD52F2EC7}" type="slidenum">
              <a:rPr lang="en-US" smtClean="0"/>
              <a:pPr/>
              <a:t>7</a:t>
            </a:fld>
            <a:endParaRPr lang="en-US"/>
          </a:p>
        </p:txBody>
      </p:sp>
      <p:pic>
        <p:nvPicPr>
          <p:cNvPr id="6" name="Picture 5">
            <a:extLst>
              <a:ext uri="{FF2B5EF4-FFF2-40B4-BE49-F238E27FC236}">
                <a16:creationId xmlns:a16="http://schemas.microsoft.com/office/drawing/2014/main" id="{A5885A45-E895-C360-CA92-BBCFB98F518B}"/>
              </a:ext>
            </a:extLst>
          </p:cNvPr>
          <p:cNvPicPr>
            <a:picLocks noChangeAspect="1"/>
          </p:cNvPicPr>
          <p:nvPr/>
        </p:nvPicPr>
        <p:blipFill>
          <a:blip r:embed="rId3"/>
          <a:stretch>
            <a:fillRect/>
          </a:stretch>
        </p:blipFill>
        <p:spPr>
          <a:xfrm>
            <a:off x="4575947" y="576571"/>
            <a:ext cx="4314229" cy="2484996"/>
          </a:xfrm>
          <a:prstGeom prst="rect">
            <a:avLst/>
          </a:prstGeom>
        </p:spPr>
      </p:pic>
      <p:pic>
        <p:nvPicPr>
          <p:cNvPr id="7" name="Picture 6">
            <a:extLst>
              <a:ext uri="{FF2B5EF4-FFF2-40B4-BE49-F238E27FC236}">
                <a16:creationId xmlns:a16="http://schemas.microsoft.com/office/drawing/2014/main" id="{98A18516-FC11-601F-71BB-D5B929D86D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3796" y="1995241"/>
            <a:ext cx="4314229" cy="3356189"/>
          </a:xfrm>
          <a:prstGeom prst="rect">
            <a:avLst/>
          </a:prstGeom>
        </p:spPr>
      </p:pic>
      <p:pic>
        <p:nvPicPr>
          <p:cNvPr id="8" name="Picture 7">
            <a:extLst>
              <a:ext uri="{FF2B5EF4-FFF2-40B4-BE49-F238E27FC236}">
                <a16:creationId xmlns:a16="http://schemas.microsoft.com/office/drawing/2014/main" id="{BFA25417-FDAB-AC2C-DF94-8CBB831D0D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975" y="3061567"/>
            <a:ext cx="4118747" cy="2498653"/>
          </a:xfrm>
          <a:prstGeom prst="rect">
            <a:avLst/>
          </a:prstGeom>
        </p:spPr>
      </p:pic>
    </p:spTree>
    <p:extLst>
      <p:ext uri="{BB962C8B-B14F-4D97-AF65-F5344CB8AC3E}">
        <p14:creationId xmlns:p14="http://schemas.microsoft.com/office/powerpoint/2010/main" val="3030751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itle 1">
            <a:extLst>
              <a:ext uri="{FF2B5EF4-FFF2-40B4-BE49-F238E27FC236}">
                <a16:creationId xmlns:a16="http://schemas.microsoft.com/office/drawing/2014/main" id="{DD18EFEF-559E-EBC5-D8CE-A7BFA1CEDD19}"/>
              </a:ext>
            </a:extLst>
          </p:cNvPr>
          <p:cNvSpPr txBox="1">
            <a:spLocks/>
          </p:cNvSpPr>
          <p:nvPr/>
        </p:nvSpPr>
        <p:spPr>
          <a:xfrm>
            <a:off x="427038" y="529530"/>
            <a:ext cx="8229600" cy="612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Một số loại TLTK thường gặp</a:t>
            </a:r>
          </a:p>
        </p:txBody>
      </p:sp>
      <p:sp>
        <p:nvSpPr>
          <p:cNvPr id="6" name="Slide Number Placeholder 4">
            <a:extLst>
              <a:ext uri="{FF2B5EF4-FFF2-40B4-BE49-F238E27FC236}">
                <a16:creationId xmlns:a16="http://schemas.microsoft.com/office/drawing/2014/main" id="{60364545-FD3C-06BD-E7E0-4B1D206051AA}"/>
              </a:ext>
            </a:extLst>
          </p:cNvPr>
          <p:cNvSpPr txBox="1">
            <a:spLocks/>
          </p:cNvSpPr>
          <p:nvPr/>
        </p:nvSpPr>
        <p:spPr>
          <a:xfrm>
            <a:off x="6523038" y="6578600"/>
            <a:ext cx="2133600" cy="215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46775281-D432-4803-A025-31EAD52F2EC7}" type="slidenum">
              <a:rPr lang="en-US" smtClean="0"/>
              <a:pPr/>
              <a:t>8</a:t>
            </a:fld>
            <a:endParaRPr lang="en-US"/>
          </a:p>
        </p:txBody>
      </p:sp>
      <p:sp>
        <p:nvSpPr>
          <p:cNvPr id="11" name="Content Placeholder 2">
            <a:extLst>
              <a:ext uri="{FF2B5EF4-FFF2-40B4-BE49-F238E27FC236}">
                <a16:creationId xmlns:a16="http://schemas.microsoft.com/office/drawing/2014/main" id="{FE4A034B-1428-7BEE-AE4E-0B291EF0FDF5}"/>
              </a:ext>
            </a:extLst>
          </p:cNvPr>
          <p:cNvSpPr txBox="1">
            <a:spLocks/>
          </p:cNvSpPr>
          <p:nvPr/>
        </p:nvSpPr>
        <p:spPr>
          <a:xfrm>
            <a:off x="336575" y="1142305"/>
            <a:ext cx="8229600" cy="3255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2"/>
              </a:buClr>
              <a:buSzPts val="1400"/>
              <a:buFont typeface="Montserrat"/>
              <a:buAutoNum type="arabicPeriod"/>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AutoNum type="arabicPeriod"/>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AutoNum type="arabicPeriod"/>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AutoNum type="alphaLcPeriod"/>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AutoNum type="romanLcPeriod"/>
              <a:defRPr sz="1300" b="0" i="0" u="none" strike="noStrike" cap="none">
                <a:solidFill>
                  <a:schemeClr val="dk2"/>
                </a:solidFill>
                <a:latin typeface="Montserrat"/>
                <a:ea typeface="Montserrat"/>
                <a:cs typeface="Montserrat"/>
                <a:sym typeface="Montserrat"/>
              </a:defRPr>
            </a:lvl9pPr>
          </a:lstStyle>
          <a:p>
            <a:r>
              <a:rPr lang="en-US" sz="1600" b="1" dirty="0"/>
              <a:t>Sách giáo khoa / Sách chuyên khảo</a:t>
            </a:r>
          </a:p>
          <a:p>
            <a:r>
              <a:rPr lang="en-US" sz="1600" b="1" dirty="0"/>
              <a:t>Paper/ Article/ Journal</a:t>
            </a:r>
          </a:p>
          <a:p>
            <a:pPr lvl="1">
              <a:buFont typeface="Arial" panose="020B0604020202020204" pitchFamily="34" charset="0"/>
              <a:buChar char="•"/>
            </a:pPr>
            <a:r>
              <a:rPr lang="en-US" sz="1600" dirty="0"/>
              <a:t>Original paper</a:t>
            </a:r>
          </a:p>
          <a:p>
            <a:pPr lvl="1">
              <a:buFont typeface="Arial" panose="020B0604020202020204" pitchFamily="34" charset="0"/>
              <a:buChar char="•"/>
            </a:pPr>
            <a:r>
              <a:rPr lang="en-US" sz="1600" dirty="0"/>
              <a:t>Review/ Systematic review</a:t>
            </a:r>
          </a:p>
          <a:p>
            <a:r>
              <a:rPr lang="en-US" sz="1600" b="1" dirty="0"/>
              <a:t>Patent</a:t>
            </a:r>
          </a:p>
          <a:p>
            <a:r>
              <a:rPr lang="en-US" sz="1600" b="1" dirty="0"/>
              <a:t>Thesis</a:t>
            </a:r>
          </a:p>
          <a:p>
            <a:r>
              <a:rPr lang="en-US" sz="1600" b="1" dirty="0"/>
              <a:t>Website (sách online, bài giảng, CSDL, paper, thesis…)</a:t>
            </a:r>
          </a:p>
          <a:p>
            <a:pPr lvl="1">
              <a:buFont typeface="Arial" panose="020B0604020202020204" pitchFamily="34" charset="0"/>
              <a:buChar char="•"/>
            </a:pPr>
            <a:r>
              <a:rPr lang="en-US" sz="1600" dirty="0"/>
              <a:t>Miền .</a:t>
            </a:r>
            <a:r>
              <a:rPr lang="en-US" sz="1600" dirty="0" err="1"/>
              <a:t>edu</a:t>
            </a:r>
            <a:endParaRPr lang="en-US" sz="1600" dirty="0"/>
          </a:p>
          <a:p>
            <a:pPr lvl="1">
              <a:buFont typeface="Arial" panose="020B0604020202020204" pitchFamily="34" charset="0"/>
              <a:buChar char="•"/>
            </a:pPr>
            <a:r>
              <a:rPr lang="en-US" sz="1600" dirty="0"/>
              <a:t>Tổ chức (toàn cầu (WHO), hiệp hội, chính phủ, nhóm/ viện nghiên cứu).</a:t>
            </a:r>
          </a:p>
          <a:p>
            <a:r>
              <a:rPr lang="en-US" sz="1600" b="1" dirty="0"/>
              <a:t>Cơ sở dữ liệu</a:t>
            </a:r>
          </a:p>
          <a:p>
            <a:r>
              <a:rPr lang="en-US" sz="1600" b="1" dirty="0"/>
              <a:t>Phần mềm</a:t>
            </a:r>
          </a:p>
        </p:txBody>
      </p:sp>
    </p:spTree>
    <p:extLst>
      <p:ext uri="{BB962C8B-B14F-4D97-AF65-F5344CB8AC3E}">
        <p14:creationId xmlns:p14="http://schemas.microsoft.com/office/powerpoint/2010/main" val="3428502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477150" y="1549102"/>
            <a:ext cx="4679737" cy="2698500"/>
          </a:xfrm>
          <a:prstGeom prst="rect">
            <a:avLst/>
          </a:prstGeom>
        </p:spPr>
        <p:txBody>
          <a:bodyPr spcFirstLastPara="1" wrap="square" lIns="91425" tIns="91425" rIns="91425" bIns="91425" anchor="t" anchorCtr="0">
            <a:noAutofit/>
          </a:bodyPr>
          <a:lstStyle/>
          <a:p>
            <a:pPr marL="285750" lvl="0" indent="-285750" algn="l" rtl="0">
              <a:spcBef>
                <a:spcPts val="600"/>
              </a:spcBef>
              <a:buFont typeface="Arial" panose="020B0604020202020204" pitchFamily="34" charset="0"/>
              <a:buChar char="•"/>
            </a:pPr>
            <a:r>
              <a:rPr lang="en-US" b="1" dirty="0">
                <a:solidFill>
                  <a:srgbClr val="FF0000"/>
                </a:solidFill>
              </a:rPr>
              <a:t>Elsevier Science (Hà Lan)</a:t>
            </a:r>
          </a:p>
          <a:p>
            <a:pPr marL="285750" lvl="0" indent="-285750" algn="l" rtl="0">
              <a:spcBef>
                <a:spcPts val="600"/>
              </a:spcBef>
              <a:buFont typeface="Arial" panose="020B0604020202020204" pitchFamily="34" charset="0"/>
              <a:buChar char="•"/>
            </a:pPr>
            <a:r>
              <a:rPr lang="en-US" b="1" dirty="0">
                <a:solidFill>
                  <a:srgbClr val="FF0000"/>
                </a:solidFill>
              </a:rPr>
              <a:t>Springer/Nature Publishing (Đức – Anh)</a:t>
            </a:r>
          </a:p>
          <a:p>
            <a:pPr marL="285750" lvl="0" indent="-285750" algn="l" rtl="0">
              <a:spcBef>
                <a:spcPts val="600"/>
              </a:spcBef>
              <a:buFont typeface="Arial" panose="020B0604020202020204" pitchFamily="34" charset="0"/>
              <a:buChar char="•"/>
            </a:pPr>
            <a:r>
              <a:rPr lang="en-US" dirty="0"/>
              <a:t>Wiley-Blackwell (Mỹ)</a:t>
            </a:r>
          </a:p>
          <a:p>
            <a:pPr marL="285750" lvl="0" indent="-285750" algn="l" rtl="0">
              <a:spcBef>
                <a:spcPts val="600"/>
              </a:spcBef>
              <a:buFont typeface="Arial" panose="020B0604020202020204" pitchFamily="34" charset="0"/>
              <a:buChar char="•"/>
            </a:pPr>
            <a:r>
              <a:rPr lang="en-US" dirty="0"/>
              <a:t>Sage (Mỹ)</a:t>
            </a:r>
          </a:p>
          <a:p>
            <a:pPr marL="285750" lvl="0" indent="-285750" algn="l" rtl="0">
              <a:spcBef>
                <a:spcPts val="600"/>
              </a:spcBef>
              <a:buFont typeface="Arial" panose="020B0604020202020204" pitchFamily="34" charset="0"/>
              <a:buChar char="•"/>
            </a:pPr>
            <a:r>
              <a:rPr lang="en-US" dirty="0"/>
              <a:t>Taylor &amp; Francis (Anh)</a:t>
            </a:r>
          </a:p>
          <a:p>
            <a:pPr marL="285750" indent="-285750">
              <a:spcBef>
                <a:spcPts val="600"/>
              </a:spcBef>
              <a:buFont typeface="Arial" panose="020B0604020202020204" pitchFamily="34" charset="0"/>
              <a:buChar char="•"/>
            </a:pPr>
            <a:r>
              <a:rPr lang="en-US" dirty="0"/>
              <a:t>Lippincott/Williams &amp; Wilkins(Hà Lan và Mỹ)</a:t>
            </a:r>
          </a:p>
          <a:p>
            <a:pPr marL="285750" lvl="0" indent="-285750" algn="l" rtl="0">
              <a:spcBef>
                <a:spcPts val="600"/>
              </a:spcBef>
              <a:buFont typeface="Arial" panose="020B0604020202020204" pitchFamily="34" charset="0"/>
              <a:buChar char="•"/>
            </a:pPr>
            <a:r>
              <a:rPr lang="en-US" dirty="0" err="1"/>
              <a:t>BioOne</a:t>
            </a:r>
            <a:r>
              <a:rPr lang="en-US" dirty="0"/>
              <a:t> (Mỹ)</a:t>
            </a:r>
          </a:p>
          <a:p>
            <a:pPr marL="285750" lvl="0" indent="-285750" algn="l" rtl="0">
              <a:spcBef>
                <a:spcPts val="600"/>
              </a:spcBef>
              <a:buFont typeface="Arial" panose="020B0604020202020204" pitchFamily="34" charset="0"/>
              <a:buChar char="•"/>
            </a:pPr>
            <a:r>
              <a:rPr lang="en-US" dirty="0"/>
              <a:t>Oxford University Press (Anh)</a:t>
            </a:r>
          </a:p>
        </p:txBody>
      </p:sp>
      <p:sp>
        <p:nvSpPr>
          <p:cNvPr id="710" name="Google Shape;710;p41"/>
          <p:cNvSpPr txBox="1">
            <a:spLocks noGrp="1"/>
          </p:cNvSpPr>
          <p:nvPr>
            <p:ph type="title"/>
          </p:nvPr>
        </p:nvSpPr>
        <p:spPr>
          <a:xfrm>
            <a:off x="714299" y="712001"/>
            <a:ext cx="5150791"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NHÀ XUẤT BẢN – PUBLISHER</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 name="TextBox 10">
            <a:extLst>
              <a:ext uri="{FF2B5EF4-FFF2-40B4-BE49-F238E27FC236}">
                <a16:creationId xmlns:a16="http://schemas.microsoft.com/office/drawing/2014/main" id="{CEFA9FB3-7AE2-BD4F-3758-C2200CCBDDD5}"/>
              </a:ext>
            </a:extLst>
          </p:cNvPr>
          <p:cNvSpPr txBox="1"/>
          <p:nvPr/>
        </p:nvSpPr>
        <p:spPr>
          <a:xfrm>
            <a:off x="8736138" y="4756196"/>
            <a:ext cx="276293" cy="307777"/>
          </a:xfrm>
          <a:prstGeom prst="rect">
            <a:avLst/>
          </a:prstGeom>
          <a:noFill/>
        </p:spPr>
        <p:txBody>
          <a:bodyPr wrap="square" rtlCol="0">
            <a:spAutoFit/>
          </a:bodyPr>
          <a:lstStyle/>
          <a:p>
            <a:fld id="{5A75DE7C-BFDE-4AC0-B8BC-F0DEA2954097}" type="slidenum">
              <a:rPr lang="en-US" smtClean="0"/>
              <a:t>9</a:t>
            </a:fld>
            <a:endParaRPr lang="en-US" dirty="0"/>
          </a:p>
        </p:txBody>
      </p:sp>
      <p:pic>
        <p:nvPicPr>
          <p:cNvPr id="2050" name="Picture 2" descr="Top 12 Journals in Elsevier (and their templates)">
            <a:extLst>
              <a:ext uri="{FF2B5EF4-FFF2-40B4-BE49-F238E27FC236}">
                <a16:creationId xmlns:a16="http://schemas.microsoft.com/office/drawing/2014/main" id="{0976ED4B-2D94-A9FB-6340-18D29CD804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71" b="20579"/>
          <a:stretch/>
        </p:blipFill>
        <p:spPr bwMode="auto">
          <a:xfrm>
            <a:off x="4979929" y="1638228"/>
            <a:ext cx="2082941" cy="7523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p 10 Journals in Springer">
            <a:extLst>
              <a:ext uri="{FF2B5EF4-FFF2-40B4-BE49-F238E27FC236}">
                <a16:creationId xmlns:a16="http://schemas.microsoft.com/office/drawing/2014/main" id="{F5A5F620-7541-3B07-C9BF-C2689AA4F8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141" b="26783"/>
          <a:stretch/>
        </p:blipFill>
        <p:spPr bwMode="auto">
          <a:xfrm>
            <a:off x="5010406" y="2759706"/>
            <a:ext cx="2021988" cy="5873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46DAAD3-9D76-8244-5636-D27E4AD64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163" y="1832165"/>
            <a:ext cx="1487975" cy="3645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uthor Services | How to publish a journal article - step by step guides">
            <a:extLst>
              <a:ext uri="{FF2B5EF4-FFF2-40B4-BE49-F238E27FC236}">
                <a16:creationId xmlns:a16="http://schemas.microsoft.com/office/drawing/2014/main" id="{AECE3A5E-06D9-38A2-07E2-649DDD8AF7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394" y="2848832"/>
            <a:ext cx="2082942" cy="49143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CS Publications | EMRS">
            <a:extLst>
              <a:ext uri="{FF2B5EF4-FFF2-40B4-BE49-F238E27FC236}">
                <a16:creationId xmlns:a16="http://schemas.microsoft.com/office/drawing/2014/main" id="{805F4FE4-B50E-9B0B-A5F6-0FF83B1FB0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8867" y="3443742"/>
            <a:ext cx="2522799" cy="76861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Oxford University Press - homepage">
            <a:extLst>
              <a:ext uri="{FF2B5EF4-FFF2-40B4-BE49-F238E27FC236}">
                <a16:creationId xmlns:a16="http://schemas.microsoft.com/office/drawing/2014/main" id="{AD37A5AD-6CB8-5659-0CB0-CE28485136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1156" y="3580045"/>
            <a:ext cx="2021988" cy="47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55630"/>
      </p:ext>
    </p:extLst>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1328</TotalTime>
  <Words>3094</Words>
  <Application>Microsoft Office PowerPoint</Application>
  <PresentationFormat>On-screen Show (16:9)</PresentationFormat>
  <Paragraphs>408</Paragraphs>
  <Slides>58</Slides>
  <Notes>57</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Alata</vt:lpstr>
      <vt:lpstr>Montserrat</vt:lpstr>
      <vt:lpstr>Healthcare Center Website by Slidesgo</vt:lpstr>
      <vt:lpstr>TÌM KIẾM TÀI LIỆU THAM KHẢO TRONG NGHIÊN CỨU</vt:lpstr>
      <vt:lpstr>MỤC TIÊU</vt:lpstr>
      <vt:lpstr>NỘI DUNG CHÍNH</vt:lpstr>
      <vt:lpstr>WHY?</vt:lpstr>
      <vt:lpstr>MỘT SỐ THUẬT NGỮ</vt:lpstr>
      <vt:lpstr>01. MỘT SỐ THUẬT NGỮ</vt:lpstr>
      <vt:lpstr>TÀI LIỆU HỌC THUẬT</vt:lpstr>
      <vt:lpstr>PowerPoint Presentation</vt:lpstr>
      <vt:lpstr>NHÀ XUẤT BẢN – PUBLISHER</vt:lpstr>
      <vt:lpstr>TẠP CHÍ – JOURNAL</vt:lpstr>
      <vt:lpstr>OPEN ACCESS?</vt:lpstr>
      <vt:lpstr>DOI</vt:lpstr>
      <vt:lpstr>ORCID</vt:lpstr>
      <vt:lpstr>ISBN/ISSN</vt:lpstr>
      <vt:lpstr>WOS/Scopus</vt:lpstr>
      <vt:lpstr>Impact Factor (IF)</vt:lpstr>
      <vt:lpstr>ResearchGate (RG)</vt:lpstr>
      <vt:lpstr>Cấp độ thông tin</vt:lpstr>
      <vt:lpstr>Cấp độ thông tin</vt:lpstr>
      <vt:lpstr>Cấp độ thông tin</vt:lpstr>
      <vt:lpstr>Cấp độ thông tin</vt:lpstr>
      <vt:lpstr>Phân loại một số loại TLTK</vt:lpstr>
      <vt:lpstr>Phân loại một số loại TLTK</vt:lpstr>
      <vt:lpstr>Phân loại một số loại TLTK</vt:lpstr>
      <vt:lpstr>Phân loại một số loại TLTK</vt:lpstr>
      <vt:lpstr>CẤU TRÚC MỘT BÀI BÁO KHOA HỌC</vt:lpstr>
      <vt:lpstr>Cấu trúc một bài báo khoa học</vt:lpstr>
      <vt:lpstr>Cấu trúc một bài báo khoa học</vt:lpstr>
      <vt:lpstr>Tác giả chính – tác giả liên lạc?</vt:lpstr>
      <vt:lpstr>TÌM KIẾM TLTK</vt:lpstr>
      <vt:lpstr>Chọn công cụ</vt:lpstr>
      <vt:lpstr>PowerPoint Presentation</vt:lpstr>
      <vt:lpstr>WIKIPEDIA LÀ MỘT ĐIỂM KHỞI ĐẦU TỐT!</vt:lpstr>
      <vt:lpstr>CHATGPT TRONG  NGHIÊN CỨU KHOA HỌC</vt:lpstr>
      <vt:lpstr>PowerPoint Presentation</vt:lpstr>
      <vt:lpstr>MeSH term</vt:lpstr>
      <vt:lpstr>MeSH term</vt:lpstr>
      <vt:lpstr>PowerPoint Presentation</vt:lpstr>
      <vt:lpstr>Toán tử</vt:lpstr>
      <vt:lpstr>Toán tử</vt:lpstr>
      <vt:lpstr>PowerPoint Presentation</vt:lpstr>
      <vt:lpstr>Các chức năng của GG Scholar</vt:lpstr>
      <vt:lpstr>Các chức năng của PubMed</vt:lpstr>
      <vt:lpstr>Một số cách khác gợi ý</vt:lpstr>
      <vt:lpstr>TIẾP CẬN TLTK</vt:lpstr>
      <vt:lpstr>Google Scholar</vt:lpstr>
      <vt:lpstr>Sci-hub.se</vt:lpstr>
      <vt:lpstr>Libgen.is</vt:lpstr>
      <vt:lpstr>ResearchGate</vt:lpstr>
      <vt:lpstr>Cộng đồng Reddit/Scholar</vt:lpstr>
      <vt:lpstr>Science hub mutual aid</vt:lpstr>
      <vt:lpstr>SÀNG LỌC  THÔNG TIN  THÔNG LƯỢNG CAO</vt:lpstr>
      <vt:lpstr>Trích xuất kết quả tìm kiếm từ PubMed</vt:lpstr>
      <vt:lpstr>Rayyan.ai</vt:lpstr>
      <vt:lpstr>Chiến lược sàng lọc tài liệu</vt:lpstr>
      <vt:lpstr>Sàng lọc nhanh thông tin từ bài báo</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KIẾM TÀI LIỆU THAM KHẢO TRONG NGHIÊN CỨU</dc:title>
  <cp:lastModifiedBy>Phong Lâm Thừa</cp:lastModifiedBy>
  <cp:revision>1</cp:revision>
  <dcterms:modified xsi:type="dcterms:W3CDTF">2023-02-26T08:49:16Z</dcterms:modified>
</cp:coreProperties>
</file>